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45"/>
  </p:notesMasterIdLst>
  <p:handoutMasterIdLst>
    <p:handoutMasterId r:id="rId46"/>
  </p:handoutMasterIdLst>
  <p:sldIdLst>
    <p:sldId id="438" r:id="rId5"/>
    <p:sldId id="439" r:id="rId6"/>
    <p:sldId id="441" r:id="rId7"/>
    <p:sldId id="442" r:id="rId8"/>
    <p:sldId id="443" r:id="rId9"/>
    <p:sldId id="444" r:id="rId10"/>
    <p:sldId id="440" r:id="rId11"/>
    <p:sldId id="447" r:id="rId12"/>
    <p:sldId id="430" r:id="rId13"/>
    <p:sldId id="446" r:id="rId14"/>
    <p:sldId id="470" r:id="rId15"/>
    <p:sldId id="358" r:id="rId16"/>
    <p:sldId id="459" r:id="rId17"/>
    <p:sldId id="423" r:id="rId18"/>
    <p:sldId id="339" r:id="rId19"/>
    <p:sldId id="425" r:id="rId20"/>
    <p:sldId id="424" r:id="rId21"/>
    <p:sldId id="473" r:id="rId22"/>
    <p:sldId id="492" r:id="rId23"/>
    <p:sldId id="468" r:id="rId24"/>
    <p:sldId id="452" r:id="rId25"/>
    <p:sldId id="457" r:id="rId26"/>
    <p:sldId id="388" r:id="rId27"/>
    <p:sldId id="387" r:id="rId28"/>
    <p:sldId id="408" r:id="rId29"/>
    <p:sldId id="429" r:id="rId30"/>
    <p:sldId id="378" r:id="rId31"/>
    <p:sldId id="407" r:id="rId32"/>
    <p:sldId id="398" r:id="rId33"/>
    <p:sldId id="479" r:id="rId34"/>
    <p:sldId id="448" r:id="rId35"/>
    <p:sldId id="450" r:id="rId36"/>
    <p:sldId id="399" r:id="rId37"/>
    <p:sldId id="404" r:id="rId38"/>
    <p:sldId id="260" r:id="rId39"/>
    <p:sldId id="427" r:id="rId40"/>
    <p:sldId id="400" r:id="rId41"/>
    <p:sldId id="396" r:id="rId42"/>
    <p:sldId id="478" r:id="rId43"/>
    <p:sldId id="451" r:id="rId44"/>
  </p:sldIdLst>
  <p:sldSz cx="24382413" cy="13716000"/>
  <p:notesSz cx="6858000" cy="9144000"/>
  <p:embeddedFontLst>
    <p:embeddedFont>
      <p:font typeface="Bitter" pitchFamily="2" charset="77"/>
      <p:regular r:id=""/>
      <p:bold r:id=""/>
      <p:italic r:id=""/>
      <p:boldItalic r:id=""/>
    </p:embeddedFont>
    <p:embeddedFont>
      <p:font typeface="Bitter SemiBold" pitchFamily="2" charset="77"/>
      <p:regular r:id=""/>
      <p:bold r:id=""/>
      <p:italic r:id=""/>
      <p:boldItalic r:id=""/>
    </p:embeddedFont>
    <p:embeddedFont>
      <p:font typeface="Calibri" panose="020F0502020204030204" pitchFamily="34" charset="0"/>
      <p:regular r:id=""/>
      <p:bold r:id=""/>
      <p:italic r:id=""/>
      <p:boldItalic r:id=""/>
    </p:embeddedFont>
    <p:embeddedFont>
      <p:font typeface="Rubik" pitchFamily="2" charset="-79"/>
      <p:regular r:id=""/>
      <p:bold r:id=""/>
      <p:italic r:id=""/>
      <p:boldItalic r:id=""/>
    </p:embeddedFont>
    <p:embeddedFont>
      <p:font typeface="Rubik Medium" pitchFamily="2" charset="-79"/>
      <p:regular r:id=""/>
      <p:italic r:id=""/>
    </p:embeddedFont>
    <p:embeddedFont>
      <p:font typeface="Rubik SemiBold" pitchFamily="2" charset="-79"/>
      <p:regular r:id=""/>
      <p:bold r:id=""/>
      <p:italic r:id=""/>
      <p:boldItalic r:id=""/>
    </p:embeddedFont>
  </p:embeddedFontLst>
  <p:custDataLst>
    <p:tags r:id="rId4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9C907-CEB6-6F44-86DB-E2B201B09924}">
          <p14:sldIdLst>
            <p14:sldId id="438"/>
            <p14:sldId id="439"/>
            <p14:sldId id="441"/>
            <p14:sldId id="442"/>
            <p14:sldId id="443"/>
            <p14:sldId id="444"/>
            <p14:sldId id="440"/>
            <p14:sldId id="447"/>
            <p14:sldId id="430"/>
            <p14:sldId id="446"/>
            <p14:sldId id="470"/>
            <p14:sldId id="358"/>
            <p14:sldId id="459"/>
            <p14:sldId id="423"/>
            <p14:sldId id="339"/>
            <p14:sldId id="425"/>
            <p14:sldId id="424"/>
            <p14:sldId id="473"/>
            <p14:sldId id="492"/>
            <p14:sldId id="468"/>
            <p14:sldId id="452"/>
            <p14:sldId id="457"/>
            <p14:sldId id="388"/>
            <p14:sldId id="387"/>
            <p14:sldId id="408"/>
            <p14:sldId id="429"/>
            <p14:sldId id="378"/>
            <p14:sldId id="407"/>
            <p14:sldId id="398"/>
            <p14:sldId id="479"/>
            <p14:sldId id="448"/>
            <p14:sldId id="450"/>
            <p14:sldId id="399"/>
            <p14:sldId id="404"/>
            <p14:sldId id="260"/>
            <p14:sldId id="427"/>
            <p14:sldId id="400"/>
            <p14:sldId id="396"/>
            <p14:sldId id="478"/>
            <p14:sldId id="4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6" autoAdjust="0"/>
    <p:restoredTop sz="75597" autoAdjust="0"/>
  </p:normalViewPr>
  <p:slideViewPr>
    <p:cSldViewPr snapToGrid="0">
      <p:cViewPr>
        <p:scale>
          <a:sx n="63" d="100"/>
          <a:sy n="63" d="100"/>
        </p:scale>
        <p:origin x="2304" y="752"/>
      </p:cViewPr>
      <p:guideLst/>
    </p:cSldViewPr>
  </p:slideViewPr>
  <p:notesTextViewPr>
    <p:cViewPr>
      <p:scale>
        <a:sx n="150" d="100"/>
        <a:sy n="150"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dirty="0">
                <a:effectLst/>
                <a:latin typeface="Rubik" pitchFamily="2" charset="-79"/>
              </a:rPr>
              <a:t>Annual totals 2023</a:t>
            </a:r>
            <a:endParaRPr lang="en-GB" b="0" i="0" dirty="0">
              <a:effectLst/>
              <a:latin typeface="Rubik" pitchFamily="2" charset="-79"/>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4.1799173470202441E-2"/>
          <c:y val="7.4039373891292976E-2"/>
          <c:w val="0.93834050861396578"/>
          <c:h val="0.86753187129360432"/>
        </c:manualLayout>
      </c:layout>
      <c:barChart>
        <c:barDir val="bar"/>
        <c:grouping val="clustered"/>
        <c:varyColors val="0"/>
        <c:ser>
          <c:idx val="0"/>
          <c:order val="0"/>
          <c:tx>
            <c:strRef>
              <c:f>Sheet1!$B$1</c:f>
              <c:strCache>
                <c:ptCount val="1"/>
                <c:pt idx="0">
                  <c:v>Annual totals</c:v>
                </c:pt>
              </c:strCache>
            </c:strRef>
          </c:tx>
          <c:spPr>
            <a:solidFill>
              <a:schemeClr val="accent1"/>
            </a:solidFill>
            <a:ln>
              <a:noFill/>
            </a:ln>
            <a:effectLst/>
          </c:spPr>
          <c:invertIfNegative val="0"/>
          <c:cat>
            <c:numRef>
              <c:f>Sheet1!$A$2:$A$17</c:f>
              <c:numCache>
                <c:formatCode>General</c:formatCode>
                <c:ptCount val="16"/>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numCache>
            </c:numRef>
          </c:cat>
          <c:val>
            <c:numRef>
              <c:f>Sheet1!$B$2:$B$17</c:f>
              <c:numCache>
                <c:formatCode>General</c:formatCode>
                <c:ptCount val="16"/>
                <c:pt idx="0">
                  <c:v>52</c:v>
                </c:pt>
                <c:pt idx="1">
                  <c:v>89</c:v>
                </c:pt>
                <c:pt idx="2">
                  <c:v>148</c:v>
                </c:pt>
                <c:pt idx="3">
                  <c:v>169</c:v>
                </c:pt>
                <c:pt idx="4">
                  <c:v>229</c:v>
                </c:pt>
                <c:pt idx="5">
                  <c:v>249</c:v>
                </c:pt>
                <c:pt idx="6">
                  <c:v>350</c:v>
                </c:pt>
                <c:pt idx="7">
                  <c:v>407</c:v>
                </c:pt>
                <c:pt idx="8">
                  <c:v>428</c:v>
                </c:pt>
                <c:pt idx="9">
                  <c:v>696</c:v>
                </c:pt>
                <c:pt idx="10">
                  <c:v>676</c:v>
                </c:pt>
                <c:pt idx="11">
                  <c:v>743</c:v>
                </c:pt>
                <c:pt idx="12">
                  <c:v>987</c:v>
                </c:pt>
                <c:pt idx="13">
                  <c:v>1300</c:v>
                </c:pt>
                <c:pt idx="14">
                  <c:v>1440</c:v>
                </c:pt>
                <c:pt idx="15">
                  <c:v>430</c:v>
                </c:pt>
              </c:numCache>
            </c:numRef>
          </c:val>
          <c:extLst>
            <c:ext xmlns:c16="http://schemas.microsoft.com/office/drawing/2014/chart" uri="{C3380CC4-5D6E-409C-BE32-E72D297353CC}">
              <c16:uniqueId val="{00000000-3676-47AF-AE4D-FD68784C3808}"/>
            </c:ext>
          </c:extLst>
        </c:ser>
        <c:ser>
          <c:idx val="1"/>
          <c:order val="1"/>
          <c:tx>
            <c:strRef>
              <c:f>Sheet1!$C$1</c:f>
              <c:strCache>
                <c:ptCount val="1"/>
                <c:pt idx="0">
                  <c:v>Projected 2023</c:v>
                </c:pt>
              </c:strCache>
            </c:strRef>
          </c:tx>
          <c:spPr>
            <a:solidFill>
              <a:schemeClr val="accent2"/>
            </a:solidFill>
            <a:ln>
              <a:noFill/>
            </a:ln>
            <a:effectLst/>
          </c:spPr>
          <c:invertIfNegative val="0"/>
          <c:val>
            <c:numRef>
              <c:f>Sheet1!$C$17</c:f>
              <c:numCache>
                <c:formatCode>General</c:formatCode>
                <c:ptCount val="1"/>
                <c:pt idx="0">
                  <c:v>1720</c:v>
                </c:pt>
              </c:numCache>
            </c:numRef>
          </c:val>
          <c:extLst>
            <c:ext xmlns:c16="http://schemas.microsoft.com/office/drawing/2014/chart" uri="{C3380CC4-5D6E-409C-BE32-E72D297353CC}">
              <c16:uniqueId val="{00000002-A73E-0B40-B24E-EFAB2514CC35}"/>
            </c:ext>
          </c:extLst>
        </c:ser>
        <c:dLbls>
          <c:showLegendKey val="0"/>
          <c:showVal val="0"/>
          <c:showCatName val="0"/>
          <c:showSerName val="0"/>
          <c:showPercent val="0"/>
          <c:showBubbleSize val="0"/>
        </c:dLbls>
        <c:gapWidth val="182"/>
        <c:axId val="1214557215"/>
        <c:axId val="1910228511"/>
      </c:barChart>
      <c:catAx>
        <c:axId val="1214557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910228511"/>
        <c:crosses val="autoZero"/>
        <c:auto val="1"/>
        <c:lblAlgn val="ctr"/>
        <c:lblOffset val="100"/>
        <c:noMultiLvlLbl val="0"/>
      </c:catAx>
      <c:valAx>
        <c:axId val="191022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1455721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DK"/>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05-4A24-AD4E-5FDC8D101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05-4A24-AD4E-5FDC8D101E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05-4A24-AD4E-5FDC8D101E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05-4A24-AD4E-5FDC8D101EF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02-4761-9FD3-825DF19BFA12}"/>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3.43074581430746E-2"/>
          <c:y val="1.923847452530580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DK"/>
        </a:p>
      </c:txPr>
    </c:title>
    <c:autoTitleDeleted val="0"/>
    <c:plotArea>
      <c:layout>
        <c:manualLayout>
          <c:layoutTarget val="inner"/>
          <c:xMode val="edge"/>
          <c:yMode val="edge"/>
          <c:x val="5.5691480604427364E-2"/>
          <c:y val="0.14270156933668662"/>
          <c:w val="0.91777940901590538"/>
          <c:h val="0.772768071846981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D087-4ED6-B1C7-DADDBA7A277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D087-4ED6-B1C7-DADDBA7A277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D087-4ED6-B1C7-DADDBA7A2776}"/>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Sheet1!$E$2:$E$4</c:f>
              <c:numCache>
                <c:formatCode>General</c:formatCode>
                <c:ptCount val="3"/>
                <c:pt idx="0">
                  <c:v>5</c:v>
                </c:pt>
                <c:pt idx="1">
                  <c:v>3</c:v>
                </c:pt>
                <c:pt idx="2">
                  <c:v>1.5</c:v>
                </c:pt>
              </c:numCache>
            </c:numRef>
          </c:val>
          <c:extLst>
            <c:ext xmlns:c16="http://schemas.microsoft.com/office/drawing/2014/chart" uri="{C3380CC4-5D6E-409C-BE32-E72D297353CC}">
              <c16:uniqueId val="{00000003-D087-4ED6-B1C7-DADDBA7A2776}"/>
            </c:ext>
          </c:extLst>
        </c:ser>
        <c:ser>
          <c:idx val="4"/>
          <c:order val="4"/>
          <c:tx>
            <c:strRef>
              <c:f>Sheet1!$F$1</c:f>
              <c:strCache>
                <c:ptCount val="1"/>
                <c:pt idx="0">
                  <c:v>Series 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Sheet1!$F$2:$F$4</c:f>
              <c:numCache>
                <c:formatCode>General</c:formatCode>
                <c:ptCount val="3"/>
                <c:pt idx="0">
                  <c:v>4.3</c:v>
                </c:pt>
                <c:pt idx="1">
                  <c:v>2.5</c:v>
                </c:pt>
                <c:pt idx="2">
                  <c:v>3.5</c:v>
                </c:pt>
              </c:numCache>
            </c:numRef>
          </c:val>
          <c:extLst>
            <c:ext xmlns:c16="http://schemas.microsoft.com/office/drawing/2014/chart" uri="{C3380CC4-5D6E-409C-BE32-E72D297353CC}">
              <c16:uniqueId val="{00000004-D087-4ED6-B1C7-DADDBA7A2776}"/>
            </c:ext>
          </c:extLst>
        </c:ser>
        <c:ser>
          <c:idx val="5"/>
          <c:order val="5"/>
          <c:tx>
            <c:strRef>
              <c:f>Sheet1!$G$1</c:f>
              <c:strCache>
                <c:ptCount val="1"/>
                <c:pt idx="0">
                  <c:v>Series 6</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Sheet1!$G$2:$G$4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5-D087-4ED6-B1C7-DADDBA7A2776}"/>
            </c:ext>
          </c:extLst>
        </c:ser>
        <c:ser>
          <c:idx val="6"/>
          <c:order val="6"/>
          <c:tx>
            <c:strRef>
              <c:f>Sheet1!$H$1</c:f>
              <c:strCache>
                <c:ptCount val="1"/>
                <c:pt idx="0">
                  <c:v>Series 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Category 1</c:v>
                </c:pt>
                <c:pt idx="1">
                  <c:v>Category 2</c:v>
                </c:pt>
                <c:pt idx="2">
                  <c:v>Category 3</c:v>
                </c:pt>
              </c:strCache>
            </c:strRef>
          </c:cat>
          <c:val>
            <c:numRef>
              <c:f>Sheet1!$H$2:$H$4</c:f>
              <c:numCache>
                <c:formatCode>General</c:formatCode>
                <c:ptCount val="3"/>
                <c:pt idx="0">
                  <c:v>2</c:v>
                </c:pt>
                <c:pt idx="1">
                  <c:v>2</c:v>
                </c:pt>
                <c:pt idx="2">
                  <c:v>3</c:v>
                </c:pt>
              </c:numCache>
            </c:numRef>
          </c:val>
          <c:extLst>
            <c:ext xmlns:c16="http://schemas.microsoft.com/office/drawing/2014/chart" uri="{C3380CC4-5D6E-409C-BE32-E72D297353CC}">
              <c16:uniqueId val="{00000006-D087-4ED6-B1C7-DADDBA7A2776}"/>
            </c:ext>
          </c:extLst>
        </c:ser>
        <c:dLbls>
          <c:dLblPos val="outEnd"/>
          <c:showLegendKey val="0"/>
          <c:showVal val="1"/>
          <c:showCatName val="0"/>
          <c:showSerName val="0"/>
          <c:showPercent val="0"/>
          <c:showBubbleSize val="0"/>
        </c:dLbls>
        <c:gapWidth val="444"/>
        <c:overlap val="-90"/>
        <c:axId val="1964960528"/>
        <c:axId val="1964957808"/>
      </c:barChart>
      <c:catAx>
        <c:axId val="1964960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DK"/>
          </a:p>
        </c:txPr>
        <c:crossAx val="1964957808"/>
        <c:crosses val="autoZero"/>
        <c:auto val="1"/>
        <c:lblAlgn val="ctr"/>
        <c:lblOffset val="100"/>
        <c:noMultiLvlLbl val="0"/>
      </c:catAx>
      <c:valAx>
        <c:axId val="1964957808"/>
        <c:scaling>
          <c:orientation val="minMax"/>
        </c:scaling>
        <c:delete val="1"/>
        <c:axPos val="l"/>
        <c:title>
          <c:layout>
            <c:manualLayout>
              <c:xMode val="edge"/>
              <c:yMode val="edge"/>
              <c:x val="1.5220700152207001E-3"/>
              <c:y val="0.390190852231599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DK"/>
            </a:p>
          </c:txPr>
        </c:title>
        <c:numFmt formatCode="General" sourceLinked="1"/>
        <c:majorTickMark val="none"/>
        <c:minorTickMark val="none"/>
        <c:tickLblPos val="nextTo"/>
        <c:crossAx val="19649605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27/04/2023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27/04/2023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focused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14</a:t>
            </a:fld>
            <a:endParaRPr lang="en-GB"/>
          </a:p>
        </p:txBody>
      </p:sp>
    </p:spTree>
    <p:extLst>
      <p:ext uri="{BB962C8B-B14F-4D97-AF65-F5344CB8AC3E}">
        <p14:creationId xmlns:p14="http://schemas.microsoft.com/office/powerpoint/2010/main" val="1393756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kern="1200" dirty="0">
                <a:solidFill>
                  <a:schemeClr val="accent1"/>
                </a:solidFill>
                <a:ea typeface="+mn-ea"/>
                <a:cs typeface="+mn-cs"/>
              </a:rPr>
              <a:t>Frequently used slide, redone. </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CE</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 mobilization workshops</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Knowledge dissemination</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Mobilize data</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57 new resources registered with GBIF</a:t>
            </a:r>
          </a:p>
          <a:p>
            <a:pPr lvl="0" rtl="0">
              <a:spcBef>
                <a:spcPts val="0"/>
              </a:spcBef>
              <a:buClr>
                <a:schemeClr val="dk1"/>
              </a:buClr>
              <a:buSzPct val="25000"/>
              <a:buFont typeface="Calibri"/>
              <a:buNone/>
            </a:pPr>
            <a:endParaRPr lang="en-GB" dirty="0">
              <a:solidFill>
                <a:srgbClr val="555555"/>
              </a:solidFill>
              <a:ea typeface="Arial"/>
              <a:cs typeface="Rubik" pitchFamily="2" charset="-79"/>
              <a:sym typeface="Arial"/>
            </a:endParaRP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Integrate information into policy and decision</a:t>
            </a:r>
          </a:p>
          <a:p>
            <a:pPr lvl="0" rtl="0">
              <a:spcBef>
                <a:spcPts val="0"/>
              </a:spcBef>
              <a:buClr>
                <a:schemeClr val="dk1"/>
              </a:buClr>
              <a:buSzPct val="25000"/>
              <a:buFont typeface="Calibri"/>
              <a:buNone/>
            </a:pPr>
            <a:r>
              <a:rPr lang="en-GB" dirty="0">
                <a:solidFill>
                  <a:srgbClr val="555555"/>
                </a:solidFill>
                <a:ea typeface="Arial"/>
                <a:cs typeface="Rubik" pitchFamily="2" charset="-79"/>
                <a:sym typeface="Arial"/>
              </a:rPr>
              <a:t>Data</a:t>
            </a:r>
            <a:r>
              <a:rPr lang="en-GB" baseline="0" dirty="0">
                <a:solidFill>
                  <a:srgbClr val="555555"/>
                </a:solidFill>
                <a:ea typeface="Arial"/>
                <a:cs typeface="Rubik" pitchFamily="2" charset="-79"/>
                <a:sym typeface="Arial"/>
              </a:rPr>
              <a:t> mobilization has been running since 20126 built on training that has already been going on </a:t>
            </a:r>
          </a:p>
          <a:p>
            <a:pPr lvl="0" rtl="0">
              <a:spcBef>
                <a:spcPts val="0"/>
              </a:spcBef>
              <a:buClr>
                <a:schemeClr val="dk1"/>
              </a:buClr>
              <a:buSzPct val="25000"/>
              <a:buFont typeface="Calibri"/>
              <a:buNone/>
            </a:pPr>
            <a:r>
              <a:rPr lang="en-GB" baseline="0" dirty="0">
                <a:solidFill>
                  <a:srgbClr val="555555"/>
                </a:solidFill>
                <a:ea typeface="Arial"/>
                <a:cs typeface="Rubik" pitchFamily="2" charset="-79"/>
                <a:sym typeface="Arial"/>
              </a:rPr>
              <a:t>Data use is </a:t>
            </a:r>
            <a:endParaRPr lang="en-GB" dirty="0">
              <a:solidFill>
                <a:srgbClr val="555555"/>
              </a:solidFill>
              <a:ea typeface="Arial"/>
              <a:cs typeface="Rubik" pitchFamily="2" charset="-79"/>
              <a:sym typeface="Arial"/>
            </a:endParaRPr>
          </a:p>
          <a:p>
            <a:endParaRPr lang="en-US" dirty="0"/>
          </a:p>
          <a:p>
            <a:pPr marL="457200" indent="-457200">
              <a:buFont typeface="Arial" panose="020B0604020202020204" pitchFamily="34" charset="0"/>
              <a:buChar char="•"/>
            </a:pPr>
            <a:r>
              <a:rPr lang="en-GB" dirty="0"/>
              <a:t>Developed by all three organisations </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On-site and online content</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a:t>Language support</a:t>
            </a:r>
          </a:p>
          <a:p>
            <a:endParaRPr lang="en-US" dirty="0"/>
          </a:p>
        </p:txBody>
      </p:sp>
      <p:sp>
        <p:nvSpPr>
          <p:cNvPr id="4" name="Slide Number Placeholder 3"/>
          <p:cNvSpPr>
            <a:spLocks noGrp="1"/>
          </p:cNvSpPr>
          <p:nvPr>
            <p:ph type="sldNum" sz="quarter" idx="5"/>
          </p:nvPr>
        </p:nvSpPr>
        <p:spPr/>
        <p:txBody>
          <a:bodyPr/>
          <a:lstStyle/>
          <a:p>
            <a:fld id="{4975543D-6901-4CE6-9450-DAFF7E06A6C2}" type="slidenum">
              <a:rPr lang="en-GB" smtClean="0"/>
              <a:t>15</a:t>
            </a:fld>
            <a:endParaRPr lang="en-GB"/>
          </a:p>
        </p:txBody>
      </p:sp>
    </p:spTree>
    <p:extLst>
      <p:ext uri="{BB962C8B-B14F-4D97-AF65-F5344CB8AC3E}">
        <p14:creationId xmlns:p14="http://schemas.microsoft.com/office/powerpoint/2010/main" val="1732810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16</a:t>
            </a:fld>
            <a:endParaRPr lang="en-GB"/>
          </a:p>
        </p:txBody>
      </p:sp>
    </p:spTree>
    <p:extLst>
      <p:ext uri="{BB962C8B-B14F-4D97-AF65-F5344CB8AC3E}">
        <p14:creationId xmlns:p14="http://schemas.microsoft.com/office/powerpoint/2010/main" val="2534992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accent1"/>
              </a:solidFill>
              <a:ea typeface="+mn-ea"/>
              <a:cs typeface="+mn-cs"/>
            </a:endParaRP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17</a:t>
            </a:fld>
            <a:endParaRPr lang="en-GB"/>
          </a:p>
        </p:txBody>
      </p:sp>
    </p:spTree>
    <p:extLst>
      <p:ext uri="{BB962C8B-B14F-4D97-AF65-F5344CB8AC3E}">
        <p14:creationId xmlns:p14="http://schemas.microsoft.com/office/powerpoint/2010/main" val="2369872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18</a:t>
            </a:fld>
            <a:endParaRPr lang="en-GB" dirty="0"/>
          </a:p>
        </p:txBody>
      </p:sp>
    </p:spTree>
    <p:extLst>
      <p:ext uri="{BB962C8B-B14F-4D97-AF65-F5344CB8AC3E}">
        <p14:creationId xmlns:p14="http://schemas.microsoft.com/office/powerpoint/2010/main" val="1840549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19</a:t>
            </a:fld>
            <a:endParaRPr lang="en-GB" dirty="0"/>
          </a:p>
        </p:txBody>
      </p:sp>
    </p:spTree>
    <p:extLst>
      <p:ext uri="{BB962C8B-B14F-4D97-AF65-F5344CB8AC3E}">
        <p14:creationId xmlns:p14="http://schemas.microsoft.com/office/powerpoint/2010/main" val="3848017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20</a:t>
            </a:fld>
            <a:endParaRPr lang="en-GB"/>
          </a:p>
        </p:txBody>
      </p:sp>
    </p:spTree>
    <p:extLst>
      <p:ext uri="{BB962C8B-B14F-4D97-AF65-F5344CB8AC3E}">
        <p14:creationId xmlns:p14="http://schemas.microsoft.com/office/powerpoint/2010/main" val="1313829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21</a:t>
            </a:fld>
            <a:endParaRPr lang="en-GB"/>
          </a:p>
        </p:txBody>
      </p:sp>
    </p:spTree>
    <p:extLst>
      <p:ext uri="{BB962C8B-B14F-4D97-AF65-F5344CB8AC3E}">
        <p14:creationId xmlns:p14="http://schemas.microsoft.com/office/powerpoint/2010/main" val="1098907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What is GBIF?</a:t>
            </a:r>
          </a:p>
        </p:txBody>
      </p:sp>
      <p:sp>
        <p:nvSpPr>
          <p:cNvPr id="4" name="Slide Number Placeholder 3"/>
          <p:cNvSpPr>
            <a:spLocks noGrp="1"/>
          </p:cNvSpPr>
          <p:nvPr>
            <p:ph type="sldNum" sz="quarter" idx="5"/>
          </p:nvPr>
        </p:nvSpPr>
        <p:spPr/>
        <p:txBody>
          <a:bodyPr/>
          <a:lstStyle/>
          <a:p>
            <a:fld id="{25B5EE77-8CAC-4815-8642-F6182C046882}" type="slidenum">
              <a:rPr lang="en-GB" smtClean="0"/>
              <a:pPr/>
              <a:t>22</a:t>
            </a:fld>
            <a:endParaRPr lang="en-GB" dirty="0"/>
          </a:p>
        </p:txBody>
      </p:sp>
    </p:spTree>
    <p:extLst>
      <p:ext uri="{BB962C8B-B14F-4D97-AF65-F5344CB8AC3E}">
        <p14:creationId xmlns:p14="http://schemas.microsoft.com/office/powerpoint/2010/main" val="2638239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2</a:t>
            </a:fld>
            <a:endParaRPr lang="en-GB" dirty="0"/>
          </a:p>
        </p:txBody>
      </p:sp>
    </p:spTree>
    <p:extLst>
      <p:ext uri="{BB962C8B-B14F-4D97-AF65-F5344CB8AC3E}">
        <p14:creationId xmlns:p14="http://schemas.microsoft.com/office/powerpoint/2010/main" val="191933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23</a:t>
            </a:fld>
            <a:endParaRPr lang="en-GB"/>
          </a:p>
        </p:txBody>
      </p:sp>
    </p:spTree>
    <p:extLst>
      <p:ext uri="{BB962C8B-B14F-4D97-AF65-F5344CB8AC3E}">
        <p14:creationId xmlns:p14="http://schemas.microsoft.com/office/powerpoint/2010/main" val="3623718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Text and image layout option:</a:t>
            </a:r>
          </a:p>
          <a:p>
            <a:endParaRPr lang="en-GB" dirty="0"/>
          </a:p>
          <a:p>
            <a:r>
              <a:rPr lang="en-GB" dirty="0"/>
              <a:t>Click on the place holder area to add your image. Your image </a:t>
            </a:r>
            <a:r>
              <a:rPr lang="en-GB" b="1" dirty="0"/>
              <a:t>must</a:t>
            </a:r>
            <a:r>
              <a:rPr lang="en-GB" dirty="0"/>
              <a:t> cover the whole shape. Use place holder for text to add your content</a:t>
            </a:r>
            <a:r>
              <a:rPr lang="en-GB" b="1" dirty="0"/>
              <a:t>. Unwanted elements can be deleted off the slide.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24</a:t>
            </a:fld>
            <a:endParaRPr lang="en-GB"/>
          </a:p>
        </p:txBody>
      </p:sp>
    </p:spTree>
    <p:extLst>
      <p:ext uri="{BB962C8B-B14F-4D97-AF65-F5344CB8AC3E}">
        <p14:creationId xmlns:p14="http://schemas.microsoft.com/office/powerpoint/2010/main" val="3819700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green table is set as default. Any tables you draw will first be in this format. You can change the </a:t>
            </a:r>
            <a:r>
              <a:rPr lang="en-US" dirty="0" err="1"/>
              <a:t>colour</a:t>
            </a:r>
            <a:r>
              <a:rPr lang="en-US" dirty="0"/>
              <a:t> and the formatting of the tables in Table Design tab.</a:t>
            </a:r>
          </a:p>
          <a:p>
            <a:endParaRPr lang="en-US" dirty="0"/>
          </a:p>
          <a:p>
            <a:r>
              <a:rPr lang="en-US" dirty="0"/>
              <a:t>Simply select a table you wish to change &gt; select Table Design on at the top of the ribbon &gt; go the thump nail menu of the table designs &gt; choose an option</a:t>
            </a:r>
          </a:p>
          <a:p>
            <a:endParaRPr lang="en-US" dirty="0"/>
          </a:p>
          <a:p>
            <a:r>
              <a:rPr lang="en-US" dirty="0"/>
              <a:t>We recommend using the second row in the Light section to stay consistent with the rest of the design style.</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25</a:t>
            </a:fld>
            <a:endParaRPr lang="en-GB"/>
          </a:p>
        </p:txBody>
      </p:sp>
    </p:spTree>
    <p:extLst>
      <p:ext uri="{BB962C8B-B14F-4D97-AF65-F5344CB8AC3E}">
        <p14:creationId xmlns:p14="http://schemas.microsoft.com/office/powerpoint/2010/main" val="794817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3 slides are showcasing PPT standard or Live charts.</a:t>
            </a:r>
          </a:p>
          <a:p>
            <a:endParaRPr lang="en-US" dirty="0"/>
          </a:p>
          <a:p>
            <a:r>
              <a:rPr lang="en-US" dirty="0"/>
              <a:t>To create a chart simply click on the Insert tap on the ribbon &gt; Click on Chart &gt; chose a chart of your choice (in this example I chose, Bar) &gt; add in your data in the automatically opened Excel sheet and see your chart changing and adopting to the new information you have entered in the data sheet.</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26</a:t>
            </a:fld>
            <a:endParaRPr lang="en-GB"/>
          </a:p>
        </p:txBody>
      </p:sp>
    </p:spTree>
    <p:extLst>
      <p:ext uri="{BB962C8B-B14F-4D97-AF65-F5344CB8AC3E}">
        <p14:creationId xmlns:p14="http://schemas.microsoft.com/office/powerpoint/2010/main" val="1221132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doughnut pie chart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Doughnut) &gt; add in your data in the automatically opened Excel sheet and see your chart changing and adopting to the new information you have entered in the data sheet. </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27</a:t>
            </a:fld>
            <a:endParaRPr lang="en-GB"/>
          </a:p>
        </p:txBody>
      </p:sp>
    </p:spTree>
    <p:extLst>
      <p:ext uri="{BB962C8B-B14F-4D97-AF65-F5344CB8AC3E}">
        <p14:creationId xmlns:p14="http://schemas.microsoft.com/office/powerpoint/2010/main" val="2252361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live column bar graph representing different theme colours and how they work, placed next to one another. </a:t>
            </a:r>
          </a:p>
          <a:p>
            <a:endParaRPr lang="en-US" dirty="0"/>
          </a:p>
          <a:p>
            <a:r>
              <a:rPr lang="en-US" dirty="0"/>
              <a:t>You do not have to use the same exact chart, you can simply create your own by clicking on:</a:t>
            </a:r>
          </a:p>
          <a:p>
            <a:endParaRPr lang="en-US" dirty="0"/>
          </a:p>
          <a:p>
            <a:r>
              <a:rPr lang="en-US" dirty="0"/>
              <a:t>Insert tap on the ribbon &gt; Click on Chart &gt; chose a chart of your choice (in this example I chose, column) &gt; add in your data in the automatically opened Excel sheet and see your chart changing and adopting to the new information you have entered in the data sheet. </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28</a:t>
            </a:fld>
            <a:endParaRPr lang="en-GB"/>
          </a:p>
        </p:txBody>
      </p:sp>
    </p:spTree>
    <p:extLst>
      <p:ext uri="{BB962C8B-B14F-4D97-AF65-F5344CB8AC3E}">
        <p14:creationId xmlns:p14="http://schemas.microsoft.com/office/powerpoint/2010/main" val="1824957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29</a:t>
            </a:fld>
            <a:endParaRPr lang="en-GB"/>
          </a:p>
        </p:txBody>
      </p:sp>
    </p:spTree>
    <p:extLst>
      <p:ext uri="{BB962C8B-B14F-4D97-AF65-F5344CB8AC3E}">
        <p14:creationId xmlns:p14="http://schemas.microsoft.com/office/powerpoint/2010/main" val="3105691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map is fully editable. This map is a grouped element of all the countries in the world. All the countries are named correctly and can be accessed and selected via the </a:t>
            </a:r>
            <a:r>
              <a:rPr lang="en-GB" b="1" dirty="0"/>
              <a:t>Selection Pane. </a:t>
            </a:r>
          </a:p>
          <a:p>
            <a:r>
              <a:rPr lang="en-GB" b="1" dirty="0"/>
              <a:t>There are ways you can edit and make changes to the map. But please remember to always make a copy of the map on your slide and never make changes to the toolkit version.</a:t>
            </a:r>
          </a:p>
          <a:p>
            <a:endParaRPr lang="en-GB" b="1" dirty="0"/>
          </a:p>
          <a:p>
            <a:r>
              <a:rPr lang="en-GB" b="0" dirty="0"/>
              <a:t>Please take a look at the next few slides to find out different ways of editing this map</a:t>
            </a:r>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30</a:t>
            </a:fld>
            <a:endParaRPr lang="en-GB"/>
          </a:p>
        </p:txBody>
      </p:sp>
    </p:spTree>
    <p:extLst>
      <p:ext uri="{BB962C8B-B14F-4D97-AF65-F5344CB8AC3E}">
        <p14:creationId xmlns:p14="http://schemas.microsoft.com/office/powerpoint/2010/main" val="3343033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map per country why the map is still grouped together:</a:t>
            </a:r>
          </a:p>
          <a:p>
            <a:endParaRPr lang="en-GB" dirty="0"/>
          </a:p>
          <a:p>
            <a:r>
              <a:rPr lang="en-GB" dirty="0"/>
              <a:t>Select the map &gt; Go to Arrange on the ribbon &gt; Click on Selection Pane &gt; find your desired country and select it &gt; make changes to it by changing the colour, outline, size etc like how you would normally do to a standard </a:t>
            </a:r>
            <a:r>
              <a:rPr lang="en-GB" dirty="0" err="1"/>
              <a:t>powerpoint</a:t>
            </a:r>
            <a:r>
              <a:rPr lang="en-GB" dirty="0"/>
              <a:t> shape.</a:t>
            </a:r>
          </a:p>
          <a:p>
            <a:endParaRPr lang="en-GB" dirty="0"/>
          </a:p>
          <a:p>
            <a:r>
              <a:rPr lang="en-GB" dirty="0"/>
              <a:t>In this example I have picked Brazil, China, Australia and the UK from the country list in the Selection Pane, and change their colours to green to highlight them. </a:t>
            </a:r>
          </a:p>
          <a:p>
            <a:endParaRPr lang="en-GB" dirty="0"/>
          </a:p>
          <a:p>
            <a:r>
              <a:rPr lang="en-GB" dirty="0"/>
              <a:t>What country you choose from the list and how you edit them is entirely up to you and your content at the time of using the map.</a:t>
            </a:r>
          </a:p>
        </p:txBody>
      </p:sp>
      <p:sp>
        <p:nvSpPr>
          <p:cNvPr id="4" name="Slide Number Placeholder 3"/>
          <p:cNvSpPr>
            <a:spLocks noGrp="1"/>
          </p:cNvSpPr>
          <p:nvPr>
            <p:ph type="sldNum" sz="quarter" idx="5"/>
          </p:nvPr>
        </p:nvSpPr>
        <p:spPr/>
        <p:txBody>
          <a:bodyPr/>
          <a:lstStyle/>
          <a:p>
            <a:fld id="{25B5EE77-8CAC-4815-8642-F6182C046882}" type="slidenum">
              <a:rPr lang="en-GB" smtClean="0"/>
              <a:t>31</a:t>
            </a:fld>
            <a:endParaRPr lang="en-GB"/>
          </a:p>
        </p:txBody>
      </p:sp>
    </p:spTree>
    <p:extLst>
      <p:ext uri="{BB962C8B-B14F-4D97-AF65-F5344CB8AC3E}">
        <p14:creationId xmlns:p14="http://schemas.microsoft.com/office/powerpoint/2010/main" val="252913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map is grouped into </a:t>
            </a:r>
            <a:r>
              <a:rPr lang="en-US" b="1" dirty="0"/>
              <a:t>one object</a:t>
            </a:r>
            <a:r>
              <a:rPr lang="en-US" dirty="0"/>
              <a:t>. It can be moved and resized as one object OR you can un-group it and all 6 regions will be detached from each other and can be used separately if needed. Editing the </a:t>
            </a:r>
            <a:r>
              <a:rPr lang="en-US" dirty="0" err="1"/>
              <a:t>colour</a:t>
            </a:r>
            <a:r>
              <a:rPr lang="en-US" dirty="0"/>
              <a:t> of these regions or specific countries within the regions are possible and it’s done the same way as previously explained in the toolkit.</a:t>
            </a:r>
          </a:p>
          <a:p>
            <a:endParaRPr lang="en-US" dirty="0"/>
          </a:p>
          <a:p>
            <a:r>
              <a:rPr lang="en-US" dirty="0"/>
              <a:t>The regions are shown by different colours:</a:t>
            </a:r>
          </a:p>
          <a:p>
            <a:endParaRPr lang="en-US" dirty="0"/>
          </a:p>
          <a:p>
            <a:r>
              <a:rPr lang="en-US" dirty="0"/>
              <a:t>Dark blue: North America</a:t>
            </a:r>
          </a:p>
          <a:p>
            <a:r>
              <a:rPr lang="en-US" dirty="0"/>
              <a:t>GBIF green: Latin America and the Caribbean</a:t>
            </a:r>
          </a:p>
          <a:p>
            <a:r>
              <a:rPr lang="en-US" dirty="0"/>
              <a:t>Light blue: Europe and Central Asia</a:t>
            </a:r>
          </a:p>
          <a:p>
            <a:r>
              <a:rPr lang="en-US" dirty="0"/>
              <a:t>Purple: Africa</a:t>
            </a:r>
          </a:p>
          <a:p>
            <a:r>
              <a:rPr lang="en-US" dirty="0"/>
              <a:t>Light Green: Asia</a:t>
            </a:r>
          </a:p>
          <a:p>
            <a:r>
              <a:rPr lang="en-US" dirty="0"/>
              <a:t>Dark Green: Oceania</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32</a:t>
            </a:fld>
            <a:endParaRPr lang="en-GB"/>
          </a:p>
        </p:txBody>
      </p:sp>
    </p:spTree>
    <p:extLst>
      <p:ext uri="{BB962C8B-B14F-4D97-AF65-F5344CB8AC3E}">
        <p14:creationId xmlns:p14="http://schemas.microsoft.com/office/powerpoint/2010/main" val="2152103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3</a:t>
            </a:fld>
            <a:endParaRPr lang="en-GB" dirty="0"/>
          </a:p>
        </p:txBody>
      </p:sp>
    </p:spTree>
    <p:extLst>
      <p:ext uri="{BB962C8B-B14F-4D97-AF65-F5344CB8AC3E}">
        <p14:creationId xmlns:p14="http://schemas.microsoft.com/office/powerpoint/2010/main" val="3507920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33</a:t>
            </a:fld>
            <a:endParaRPr lang="en-GB"/>
          </a:p>
        </p:txBody>
      </p:sp>
    </p:spTree>
    <p:extLst>
      <p:ext uri="{BB962C8B-B14F-4D97-AF65-F5344CB8AC3E}">
        <p14:creationId xmlns:p14="http://schemas.microsoft.com/office/powerpoint/2010/main" val="1920958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quote boxes and can be used to write in an important key message or to simply as quote boxes. </a:t>
            </a:r>
            <a:r>
              <a:rPr lang="en-US" b="1" dirty="0"/>
              <a:t>Please copy and paste these to your slides and never make any changes to them directly in the toolkit.</a:t>
            </a:r>
          </a:p>
          <a:p>
            <a:endParaRPr lang="en-US" dirty="0"/>
          </a:p>
          <a:p>
            <a:r>
              <a:rPr lang="en-US" dirty="0"/>
              <a:t>You can ungroup these and place relevant icons of your choice on top of the text boxes, group them again, resize them and change their  colours if it was needed.</a:t>
            </a:r>
          </a:p>
          <a:p>
            <a:endParaRPr lang="en-US" dirty="0"/>
          </a:p>
          <a:p>
            <a:r>
              <a:rPr lang="en-US" dirty="0"/>
              <a:t>Please keep in mind that the text boxes are sent to shrink the font size if there’s more text than the frame can contain. We would not recommend having any body text smaller than 10pt, therefore if the text was shrunk automatically to anything smaller than 10pt it’s advised to cut down the wording, make the text box bigger or use multiple text boxes.</a:t>
            </a:r>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34</a:t>
            </a:fld>
            <a:endParaRPr lang="en-GB"/>
          </a:p>
        </p:txBody>
      </p:sp>
    </p:spTree>
    <p:extLst>
      <p:ext uri="{BB962C8B-B14F-4D97-AF65-F5344CB8AC3E}">
        <p14:creationId xmlns:p14="http://schemas.microsoft.com/office/powerpoint/2010/main" val="637724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Rubik" pitchFamily="2" charset="-79"/>
              </a:rPr>
              <a:pPr/>
              <a:t>35</a:t>
            </a:fld>
            <a:endParaRPr lang="en-US" altLang="en-US" dirty="0">
              <a:solidFill>
                <a:srgbClr val="000000"/>
              </a:solidFill>
              <a:latin typeface="Rubik" pitchFamily="2" charset="-79"/>
            </a:endParaRPr>
          </a:p>
        </p:txBody>
      </p:sp>
      <p:sp>
        <p:nvSpPr>
          <p:cNvPr id="4099" name="Text Box 1"/>
          <p:cNvSpPr txBox="1">
            <a:spLocks noGrp="1" noRot="1" noChangeAspect="1" noChangeArrowheads="1" noTextEdit="1"/>
          </p:cNvSpPr>
          <p:nvPr>
            <p:ph type="sldImg"/>
          </p:nvPr>
        </p:nvSpPr>
        <p:spPr>
          <a:xfrm>
            <a:off x="534988" y="763588"/>
            <a:ext cx="6702425"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txBody>
          <a:bodyPr wrap="none" anchor="ctr"/>
          <a:lstStyle/>
          <a:p>
            <a:r>
              <a:rPr lang="en-US" altLang="en-US" dirty="0" err="1"/>
              <a:t>vv</a:t>
            </a:r>
            <a:endParaRPr lang="en-US" altLang="en-US" dirty="0"/>
          </a:p>
        </p:txBody>
      </p:sp>
    </p:spTree>
    <p:extLst>
      <p:ext uri="{BB962C8B-B14F-4D97-AF65-F5344CB8AC3E}">
        <p14:creationId xmlns:p14="http://schemas.microsoft.com/office/powerpoint/2010/main" val="1169494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timeline can be un-grouped and moved around as separate elements. Fell free to add or remove sections based on your needs and made sure the text within doesn’t shrink to anything smaller than 10pt.</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36</a:t>
            </a:fld>
            <a:endParaRPr lang="en-GB"/>
          </a:p>
        </p:txBody>
      </p:sp>
    </p:spTree>
    <p:extLst>
      <p:ext uri="{BB962C8B-B14F-4D97-AF65-F5344CB8AC3E}">
        <p14:creationId xmlns:p14="http://schemas.microsoft.com/office/powerpoint/2010/main" val="1667407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logos. Your image </a:t>
            </a:r>
            <a:r>
              <a:rPr lang="en-GB" b="1" dirty="0"/>
              <a:t>must</a:t>
            </a:r>
            <a:r>
              <a:rPr lang="en-GB" dirty="0"/>
              <a:t> cover the whole shape. Use place holder for text to add your content</a:t>
            </a:r>
            <a:r>
              <a:rPr lang="en-GB" b="1" dirty="0"/>
              <a:t>. If you have less than 12 logos you can simply delete any frames that’s not needed</a:t>
            </a:r>
          </a:p>
          <a:p>
            <a:r>
              <a:rPr lang="en-GB" b="1" dirty="0"/>
              <a:t>If you have more than 12 logos simply duplicate the slide and add in your extra logos into the frames.</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37</a:t>
            </a:fld>
            <a:endParaRPr lang="en-GB"/>
          </a:p>
        </p:txBody>
      </p:sp>
    </p:spTree>
    <p:extLst>
      <p:ext uri="{BB962C8B-B14F-4D97-AF65-F5344CB8AC3E}">
        <p14:creationId xmlns:p14="http://schemas.microsoft.com/office/powerpoint/2010/main" val="335677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38</a:t>
            </a:fld>
            <a:endParaRPr lang="en-GB"/>
          </a:p>
        </p:txBody>
      </p:sp>
    </p:spTree>
    <p:extLst>
      <p:ext uri="{BB962C8B-B14F-4D97-AF65-F5344CB8AC3E}">
        <p14:creationId xmlns:p14="http://schemas.microsoft.com/office/powerpoint/2010/main" val="1479286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endParaRPr lang="en-GB" dirty="0"/>
          </a:p>
          <a:p>
            <a:r>
              <a:rPr lang="en-GB" dirty="0"/>
              <a:t>Click on the place holder area to add your profile images. Your image </a:t>
            </a:r>
            <a:r>
              <a:rPr lang="en-GB" b="1" dirty="0"/>
              <a:t>must</a:t>
            </a:r>
            <a:r>
              <a:rPr lang="en-GB" dirty="0"/>
              <a:t> cover the whole shape. Use place holder for text to add your content</a:t>
            </a:r>
            <a:r>
              <a:rPr lang="en-GB" b="1" dirty="0"/>
              <a:t>. If you have less than 8 profiles you can simply delete any frames that’s not needed . If you have more than 8 profiles simply duplicate the slide and add in your extra photo into the frames.</a:t>
            </a:r>
          </a:p>
          <a:p>
            <a:endParaRPr lang="en-GB" b="1" dirty="0"/>
          </a:p>
          <a:p>
            <a:r>
              <a:rPr lang="en-GB" b="0" dirty="0"/>
              <a:t>The blue place holders are to type in the names and job titles if it’s applicable.</a:t>
            </a:r>
          </a:p>
          <a:p>
            <a:endParaRPr lang="en-GB" dirty="0"/>
          </a:p>
          <a:p>
            <a:r>
              <a:rPr lang="en-GB" b="1" dirty="0"/>
              <a:t>To adjust the positioning of the image:</a:t>
            </a:r>
          </a:p>
          <a:p>
            <a:r>
              <a:rPr lang="en-GB" dirty="0"/>
              <a:t>Right click on the image &gt; Crop &gt; Drag image to desired position</a:t>
            </a:r>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39</a:t>
            </a:fld>
            <a:endParaRPr lang="en-GB"/>
          </a:p>
        </p:txBody>
      </p:sp>
    </p:spTree>
    <p:extLst>
      <p:ext uri="{BB962C8B-B14F-4D97-AF65-F5344CB8AC3E}">
        <p14:creationId xmlns:p14="http://schemas.microsoft.com/office/powerpoint/2010/main" val="1436040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25B5EE77-8CAC-4815-8642-F6182C046882}" type="slidenum">
              <a:rPr lang="en-GB" smtClean="0"/>
              <a:pPr/>
              <a:t>40</a:t>
            </a:fld>
            <a:endParaRPr lang="en-GB" dirty="0"/>
          </a:p>
        </p:txBody>
      </p:sp>
    </p:spTree>
    <p:extLst>
      <p:ext uri="{BB962C8B-B14F-4D97-AF65-F5344CB8AC3E}">
        <p14:creationId xmlns:p14="http://schemas.microsoft.com/office/powerpoint/2010/main" val="270437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4</a:t>
            </a:fld>
            <a:endParaRPr lang="en-GB" dirty="0"/>
          </a:p>
        </p:txBody>
      </p:sp>
    </p:spTree>
    <p:extLst>
      <p:ext uri="{BB962C8B-B14F-4D97-AF65-F5344CB8AC3E}">
        <p14:creationId xmlns:p14="http://schemas.microsoft.com/office/powerpoint/2010/main" val="1239997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1691457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6</a:t>
            </a:fld>
            <a:endParaRPr lang="en-GB" dirty="0"/>
          </a:p>
        </p:txBody>
      </p:sp>
    </p:spTree>
    <p:extLst>
      <p:ext uri="{BB962C8B-B14F-4D97-AF65-F5344CB8AC3E}">
        <p14:creationId xmlns:p14="http://schemas.microsoft.com/office/powerpoint/2010/main" val="2565091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3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To change the background image: </a:t>
            </a:r>
            <a:r>
              <a:rPr lang="en-GB" b="0" dirty="0"/>
              <a:t>Right click on the background image &gt; Format Background &gt; Fill &gt; Picture or texture fill &gt; Picture source &gt; Insert &gt; From a file (or online) &gt; select you image and press Open.</a:t>
            </a:r>
            <a:endParaRPr lang="en-GB" b="1"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9</a:t>
            </a:fld>
            <a:endParaRPr lang="en-GB"/>
          </a:p>
        </p:txBody>
      </p:sp>
    </p:spTree>
    <p:extLst>
      <p:ext uri="{BB962C8B-B14F-4D97-AF65-F5344CB8AC3E}">
        <p14:creationId xmlns:p14="http://schemas.microsoft.com/office/powerpoint/2010/main" val="2064635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3 variations of the title page created in the Master Slides. To choose another option right click on the slide &gt; Layout &gt; and choose your desired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To add an image</a:t>
            </a:r>
            <a:r>
              <a:rPr lang="en-GB" dirty="0"/>
              <a:t>: Click on the icon in the place holder and add your image into the frame provided. Your image </a:t>
            </a:r>
            <a:r>
              <a:rPr lang="en-GB" b="1" dirty="0"/>
              <a:t>must</a:t>
            </a:r>
            <a:r>
              <a:rPr lang="en-GB" dirty="0"/>
              <a:t> cover the whole shape.</a:t>
            </a:r>
          </a:p>
          <a:p>
            <a:endParaRPr lang="en-GB" b="1" dirty="0"/>
          </a:p>
          <a:p>
            <a:r>
              <a:rPr lang="en-GB" b="1" dirty="0"/>
              <a:t>To adjust the positioning of the image:</a:t>
            </a:r>
          </a:p>
          <a:p>
            <a:r>
              <a:rPr lang="en-GB" dirty="0"/>
              <a:t>Right click on the image &gt; Crop &gt; Drag image to desired position</a:t>
            </a:r>
          </a:p>
          <a:p>
            <a:endParaRPr lang="en-GB" dirty="0"/>
          </a:p>
          <a:p>
            <a:r>
              <a:rPr lang="en-GB" b="1" dirty="0"/>
              <a:t>To resize the image:</a:t>
            </a:r>
          </a:p>
          <a:p>
            <a:r>
              <a:rPr lang="en-GB" dirty="0"/>
              <a:t>Right click on the image &gt; Crop &gt; Press down Shift &gt; drag one of the round corner points in or out to make your image smaller or bigger &gt; drag image side ways to adjust the positioning if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5B5EE77-8CAC-4815-8642-F6182C046882}" type="slidenum">
              <a:rPr lang="en-GB" smtClean="0"/>
              <a:t>10</a:t>
            </a:fld>
            <a:endParaRPr lang="en-GB"/>
          </a:p>
        </p:txBody>
      </p:sp>
    </p:spTree>
    <p:extLst>
      <p:ext uri="{BB962C8B-B14F-4D97-AF65-F5344CB8AC3E}">
        <p14:creationId xmlns:p14="http://schemas.microsoft.com/office/powerpoint/2010/main" val="3441405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14400" rtl="0" eaLnBrk="1" latinLnBrk="0" hangingPunct="1">
              <a:buNone/>
            </a:pPr>
            <a:r>
              <a:rPr lang="en-US" sz="1200" kern="1200" dirty="0">
                <a:solidFill>
                  <a:schemeClr val="accent1"/>
                </a:solidFill>
                <a:ea typeface="+mn-ea"/>
                <a:cs typeface="+mn-cs"/>
              </a:rPr>
              <a:t>Frequently used slide, redone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copy and paste these to your slides and never make any changes to them directly in the toolkit.</a:t>
            </a:r>
          </a:p>
          <a:p>
            <a:pPr marL="0" indent="0" algn="l" defTabSz="914400" rtl="0" eaLnBrk="1" latinLnBrk="0" hangingPunct="1">
              <a:buNone/>
            </a:pPr>
            <a:endParaRPr lang="en-US" sz="1200" kern="1200" dirty="0">
              <a:solidFill>
                <a:schemeClr val="accent1"/>
              </a:solidFill>
              <a:ea typeface="+mn-ea"/>
              <a:cs typeface="+mn-cs"/>
            </a:endParaRPr>
          </a:p>
          <a:p>
            <a:pPr marL="0" indent="0" algn="l" defTabSz="914400" rtl="0" eaLnBrk="1" latinLnBrk="0" hangingPunct="1">
              <a:buNone/>
            </a:pPr>
            <a:endParaRPr lang="en-US" sz="1200" kern="1200" dirty="0">
              <a:solidFill>
                <a:schemeClr val="accent1"/>
              </a:solidFill>
              <a:ea typeface="+mn-ea"/>
              <a:cs typeface="+mn-cs"/>
            </a:endParaRPr>
          </a:p>
          <a:p>
            <a:pPr marL="0" indent="0">
              <a:buNone/>
            </a:pPr>
            <a:r>
              <a:rPr lang="en-US" sz="1000" b="1" dirty="0"/>
              <a:t>Useful</a:t>
            </a:r>
            <a:r>
              <a:rPr lang="en-US" sz="1000" b="1" baseline="0" dirty="0"/>
              <a:t> to see GBIF in its different modalities:</a:t>
            </a:r>
          </a:p>
          <a:p>
            <a:pPr marL="114300" indent="-114300"/>
            <a:r>
              <a:rPr lang="en-US" sz="1000" baseline="0" dirty="0"/>
              <a:t>A window on biodiversity</a:t>
            </a:r>
          </a:p>
          <a:p>
            <a:pPr marL="114300" indent="-114300"/>
            <a:r>
              <a:rPr lang="en-US" sz="1000" baseline="0" dirty="0"/>
              <a:t>An informatics infrastructure focused on tools and standards in service to science and society</a:t>
            </a:r>
          </a:p>
          <a:p>
            <a:pPr marL="114300" indent="-114300"/>
            <a:r>
              <a:rPr lang="en-US" sz="1000" baseline="0" dirty="0"/>
              <a:t>A global network on bioinformatics</a:t>
            </a:r>
            <a:endParaRPr lang="en-US" sz="1000"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75543D-6901-4CE6-9450-DAFF7E06A6C2}"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2653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1.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1.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1.svg"/></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dirty="0"/>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vector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65000"/>
              <a:lumOff val="3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uter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ient Logo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dirty="0"/>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dirty="0"/>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ient Logo ">
    <p:bg>
      <p:bgPr>
        <a:solidFill>
          <a:schemeClr val="bg1">
            <a:lumMod val="95000"/>
          </a:schemeClr>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EAF261F-BE16-41E1-9D91-8CBA4D11F89D}"/>
              </a:ext>
            </a:extLst>
          </p:cNvPr>
          <p:cNvSpPr>
            <a:spLocks noGrp="1"/>
          </p:cNvSpPr>
          <p:nvPr>
            <p:ph type="title"/>
          </p:nvPr>
        </p:nvSpPr>
        <p:spPr>
          <a:xfrm>
            <a:off x="706438" y="1074737"/>
            <a:ext cx="22956837" cy="1462087"/>
          </a:xfrm>
          <a:prstGeom prst="rect">
            <a:avLst/>
          </a:prstGeom>
        </p:spPr>
        <p:txBody>
          <a:bodyPr tIns="72000"/>
          <a:lstStyle>
            <a:lvl1pPr algn="l">
              <a:defRPr>
                <a:solidFill>
                  <a:schemeClr val="tx1">
                    <a:lumMod val="75000"/>
                    <a:lumOff val="25000"/>
                  </a:schemeClr>
                </a:solidFill>
              </a:defRPr>
            </a:lvl1pPr>
          </a:lstStyle>
          <a:p>
            <a:r>
              <a:rPr lang="en-US" dirty="0"/>
              <a:t>Click to edit Master title style</a:t>
            </a:r>
            <a:endParaRPr lang="en-GB" dirty="0"/>
          </a:p>
        </p:txBody>
      </p:sp>
      <p:sp>
        <p:nvSpPr>
          <p:cNvPr id="38" name="Picture Placeholder 6">
            <a:extLst>
              <a:ext uri="{FF2B5EF4-FFF2-40B4-BE49-F238E27FC236}">
                <a16:creationId xmlns:a16="http://schemas.microsoft.com/office/drawing/2014/main" id="{2081E13A-70DA-2A6D-B04C-ECA49FC8B066}"/>
              </a:ext>
            </a:extLst>
          </p:cNvPr>
          <p:cNvSpPr>
            <a:spLocks noGrp="1" noChangeAspect="1"/>
          </p:cNvSpPr>
          <p:nvPr>
            <p:ph type="pic" sz="quarter" idx="36" hasCustomPrompt="1"/>
          </p:nvPr>
        </p:nvSpPr>
        <p:spPr>
          <a:xfrm>
            <a:off x="1029650" y="7665986"/>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5" name="Picture Placeholder 6">
            <a:extLst>
              <a:ext uri="{FF2B5EF4-FFF2-40B4-BE49-F238E27FC236}">
                <a16:creationId xmlns:a16="http://schemas.microsoft.com/office/drawing/2014/main" id="{C9EA608C-F0CF-69F1-C4D5-48C84928C7DF}"/>
              </a:ext>
            </a:extLst>
          </p:cNvPr>
          <p:cNvSpPr>
            <a:spLocks noGrp="1" noChangeAspect="1"/>
          </p:cNvSpPr>
          <p:nvPr>
            <p:ph type="pic" sz="quarter" idx="39" hasCustomPrompt="1"/>
          </p:nvPr>
        </p:nvSpPr>
        <p:spPr>
          <a:xfrm>
            <a:off x="6790687"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48" name="Picture Placeholder 6">
            <a:extLst>
              <a:ext uri="{FF2B5EF4-FFF2-40B4-BE49-F238E27FC236}">
                <a16:creationId xmlns:a16="http://schemas.microsoft.com/office/drawing/2014/main" id="{180E2EA1-0E32-6449-A6B9-CDA16459C4E6}"/>
              </a:ext>
            </a:extLst>
          </p:cNvPr>
          <p:cNvSpPr>
            <a:spLocks noGrp="1" noChangeAspect="1"/>
          </p:cNvSpPr>
          <p:nvPr>
            <p:ph type="pic" sz="quarter" idx="42" hasCustomPrompt="1"/>
          </p:nvPr>
        </p:nvSpPr>
        <p:spPr>
          <a:xfrm>
            <a:off x="12551723"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51" name="Picture Placeholder 6">
            <a:extLst>
              <a:ext uri="{FF2B5EF4-FFF2-40B4-BE49-F238E27FC236}">
                <a16:creationId xmlns:a16="http://schemas.microsoft.com/office/drawing/2014/main" id="{06D05167-9419-37FA-D420-C4D91C61B383}"/>
              </a:ext>
            </a:extLst>
          </p:cNvPr>
          <p:cNvSpPr>
            <a:spLocks noGrp="1" noChangeAspect="1"/>
          </p:cNvSpPr>
          <p:nvPr>
            <p:ph type="pic" sz="quarter" idx="45" hasCustomPrompt="1"/>
          </p:nvPr>
        </p:nvSpPr>
        <p:spPr>
          <a:xfrm>
            <a:off x="18312758" y="7685314"/>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2" name="Date Placeholder 1">
            <a:extLst>
              <a:ext uri="{FF2B5EF4-FFF2-40B4-BE49-F238E27FC236}">
                <a16:creationId xmlns:a16="http://schemas.microsoft.com/office/drawing/2014/main" id="{24E74D27-9F54-FC91-5A17-23A811F88F81}"/>
              </a:ext>
            </a:extLst>
          </p:cNvPr>
          <p:cNvSpPr>
            <a:spLocks noGrp="1"/>
          </p:cNvSpPr>
          <p:nvPr>
            <p:ph type="dt" sz="half" idx="47"/>
          </p:nvPr>
        </p:nvSpPr>
        <p:spPr/>
        <p:txBody>
          <a:bodyPr/>
          <a:lstStyle/>
          <a:p>
            <a:fld id="{65FFC8DD-7E87-3E47-9F40-9222235C5D65}" type="datetimeFigureOut">
              <a:rPr lang="en-DK" smtClean="0"/>
              <a:pPr/>
              <a:t>27/04/2023</a:t>
            </a:fld>
            <a:endParaRPr lang="en-DK" dirty="0"/>
          </a:p>
        </p:txBody>
      </p:sp>
      <p:sp>
        <p:nvSpPr>
          <p:cNvPr id="3" name="Footer Placeholder 2">
            <a:extLst>
              <a:ext uri="{FF2B5EF4-FFF2-40B4-BE49-F238E27FC236}">
                <a16:creationId xmlns:a16="http://schemas.microsoft.com/office/drawing/2014/main" id="{4A631F68-6697-F8F2-E42D-A9132153A310}"/>
              </a:ext>
            </a:extLst>
          </p:cNvPr>
          <p:cNvSpPr>
            <a:spLocks noGrp="1"/>
          </p:cNvSpPr>
          <p:nvPr>
            <p:ph type="ftr" sz="quarter" idx="48"/>
          </p:nvPr>
        </p:nvSpPr>
        <p:spPr/>
        <p:txBody>
          <a:bodyPr/>
          <a:lstStyle/>
          <a:p>
            <a:endParaRPr lang="en-DK" dirty="0"/>
          </a:p>
        </p:txBody>
      </p:sp>
      <p:sp>
        <p:nvSpPr>
          <p:cNvPr id="4" name="Slide Number Placeholder 3">
            <a:extLst>
              <a:ext uri="{FF2B5EF4-FFF2-40B4-BE49-F238E27FC236}">
                <a16:creationId xmlns:a16="http://schemas.microsoft.com/office/drawing/2014/main" id="{D19F931A-238C-0D00-0D15-4B0BDB15A169}"/>
              </a:ext>
            </a:extLst>
          </p:cNvPr>
          <p:cNvSpPr>
            <a:spLocks noGrp="1"/>
          </p:cNvSpPr>
          <p:nvPr>
            <p:ph type="sldNum" sz="quarter" idx="49"/>
          </p:nvPr>
        </p:nvSpPr>
        <p:spPr/>
        <p:txBody>
          <a:bodyPr/>
          <a:lstStyle/>
          <a:p>
            <a:fld id="{476A1796-5593-5349-A609-9F4B7AECCDC2}" type="slidenum">
              <a:rPr lang="en-DK" smtClean="0"/>
              <a:pPr/>
              <a:t>‹#›</a:t>
            </a:fld>
            <a:endParaRPr lang="en-DK" dirty="0"/>
          </a:p>
        </p:txBody>
      </p:sp>
      <p:sp>
        <p:nvSpPr>
          <p:cNvPr id="5" name="Picture Placeholder 6">
            <a:extLst>
              <a:ext uri="{FF2B5EF4-FFF2-40B4-BE49-F238E27FC236}">
                <a16:creationId xmlns:a16="http://schemas.microsoft.com/office/drawing/2014/main" id="{39AAADBE-BF64-DB8A-6028-9DAF967DA368}"/>
              </a:ext>
            </a:extLst>
          </p:cNvPr>
          <p:cNvSpPr>
            <a:spLocks noGrp="1" noChangeAspect="1"/>
          </p:cNvSpPr>
          <p:nvPr>
            <p:ph type="pic" sz="quarter" idx="50" hasCustomPrompt="1"/>
          </p:nvPr>
        </p:nvSpPr>
        <p:spPr>
          <a:xfrm>
            <a:off x="1029650" y="3515151"/>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6" name="Picture Placeholder 6">
            <a:extLst>
              <a:ext uri="{FF2B5EF4-FFF2-40B4-BE49-F238E27FC236}">
                <a16:creationId xmlns:a16="http://schemas.microsoft.com/office/drawing/2014/main" id="{ED4DCFDE-E537-5C5B-EFD4-14ACC77CA320}"/>
              </a:ext>
            </a:extLst>
          </p:cNvPr>
          <p:cNvSpPr>
            <a:spLocks noGrp="1" noChangeAspect="1"/>
          </p:cNvSpPr>
          <p:nvPr>
            <p:ph type="pic" sz="quarter" idx="51" hasCustomPrompt="1"/>
          </p:nvPr>
        </p:nvSpPr>
        <p:spPr>
          <a:xfrm>
            <a:off x="6790687"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8" name="Picture Placeholder 6">
            <a:extLst>
              <a:ext uri="{FF2B5EF4-FFF2-40B4-BE49-F238E27FC236}">
                <a16:creationId xmlns:a16="http://schemas.microsoft.com/office/drawing/2014/main" id="{C6BFA997-8436-3875-4B12-9F4F397FA8EE}"/>
              </a:ext>
            </a:extLst>
          </p:cNvPr>
          <p:cNvSpPr>
            <a:spLocks noGrp="1" noChangeAspect="1"/>
          </p:cNvSpPr>
          <p:nvPr>
            <p:ph type="pic" sz="quarter" idx="52" hasCustomPrompt="1"/>
          </p:nvPr>
        </p:nvSpPr>
        <p:spPr>
          <a:xfrm>
            <a:off x="12551723"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
        <p:nvSpPr>
          <p:cNvPr id="9" name="Picture Placeholder 6">
            <a:extLst>
              <a:ext uri="{FF2B5EF4-FFF2-40B4-BE49-F238E27FC236}">
                <a16:creationId xmlns:a16="http://schemas.microsoft.com/office/drawing/2014/main" id="{9AB64AEF-2AAC-2C38-F79B-FB67B646E146}"/>
              </a:ext>
            </a:extLst>
          </p:cNvPr>
          <p:cNvSpPr>
            <a:spLocks noGrp="1" noChangeAspect="1"/>
          </p:cNvSpPr>
          <p:nvPr>
            <p:ph type="pic" sz="quarter" idx="53" hasCustomPrompt="1"/>
          </p:nvPr>
        </p:nvSpPr>
        <p:spPr>
          <a:xfrm>
            <a:off x="18312758" y="3534479"/>
            <a:ext cx="5040000" cy="3586341"/>
          </a:xfrm>
          <a:prstGeom prst="rect">
            <a:avLst/>
          </a:prstGeom>
          <a:solidFill>
            <a:schemeClr val="bg1"/>
          </a:solidFill>
          <a:ln w="19050">
            <a:noFill/>
          </a:ln>
        </p:spPr>
        <p:txBody>
          <a:bodyPr tIns="72000" bIns="756000" anchor="ctr" anchorCtr="0">
            <a:normAutofit/>
          </a:bodyPr>
          <a:lstStyle>
            <a:lvl1pPr marL="0" indent="0" algn="ctr">
              <a:buNone/>
              <a:defRPr sz="2400">
                <a:solidFill>
                  <a:schemeClr val="accent1"/>
                </a:solidFill>
              </a:defRPr>
            </a:lvl1pPr>
          </a:lstStyle>
          <a:p>
            <a:r>
              <a:rPr lang="en-GB" dirty="0"/>
              <a:t>Click here to add client logo</a:t>
            </a:r>
          </a:p>
        </p:txBody>
      </p:sp>
    </p:spTree>
    <p:custDataLst>
      <p:tags r:id="rId1"/>
    </p:custDataLst>
    <p:extLst>
      <p:ext uri="{BB962C8B-B14F-4D97-AF65-F5344CB8AC3E}">
        <p14:creationId xmlns:p14="http://schemas.microsoft.com/office/powerpoint/2010/main" val="260014015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ub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hank you">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27/04/2023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27/04/2023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dirty="0"/>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ank you 2">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27/04/2023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dirty="0"/>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F">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13206181"/>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dirty="0"/>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dirty="0"/>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dirty="0"/>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27/04/2023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dirty="0"/>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dirty="0"/>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dirty="0"/>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dirty="0"/>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dirty="0"/>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dirty="0"/>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dirty="0"/>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dirty="0"/>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dirty="0"/>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dirty="0"/>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27/04/2023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endParaRPr lang="en-DK"/>
          </a:p>
        </p:txBody>
      </p:sp>
    </p:spTree>
    <p:custDataLst>
      <p:tags r:id="rId1"/>
    </p:custDataLst>
    <p:extLst>
      <p:ext uri="{BB962C8B-B14F-4D97-AF65-F5344CB8AC3E}">
        <p14:creationId xmlns:p14="http://schemas.microsoft.com/office/powerpoint/2010/main" val="1577301580"/>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694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dirty="0"/>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4/27/23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371365523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US" dirty="0"/>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rmAutofit/>
          </a:bodyPr>
          <a:lstStyle>
            <a:lvl1pPr marL="0" indent="0">
              <a:buFont typeface="Arial" panose="020B0604020202020204" pitchFamily="34" charset="0"/>
              <a:buNone/>
              <a:defRPr sz="2000">
                <a:latin typeface="+mn-lt"/>
              </a:defRPr>
            </a:lvl1pPr>
            <a:lvl2pPr marL="0" indent="0">
              <a:buNone/>
              <a:defRPr sz="2000">
                <a:latin typeface="+mn-lt"/>
              </a:defRPr>
            </a:lvl2pPr>
            <a:lvl3pPr marL="0" indent="0">
              <a:buNone/>
              <a:defRPr sz="2000">
                <a:latin typeface="+mn-lt"/>
              </a:defRPr>
            </a:lvl3pPr>
            <a:lvl4pPr marL="0" indent="0">
              <a:buNone/>
              <a:defRPr sz="2000">
                <a:latin typeface="+mn-lt"/>
              </a:defRPr>
            </a:lvl4pPr>
            <a:lvl5pPr marL="0" indent="0">
              <a:buNone/>
              <a:defRPr sz="2000">
                <a:latin typeface="+mn-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000">
                <a:latin typeface="+mn-lt"/>
              </a:defRPr>
            </a:lvl1pPr>
            <a:lvl2pPr marL="0" indent="0" algn="r">
              <a:buNone/>
              <a:defRPr sz="2000">
                <a:latin typeface="+mn-lt"/>
              </a:defRPr>
            </a:lvl2pPr>
            <a:lvl3pPr marL="0" indent="0" algn="r">
              <a:buNone/>
              <a:defRPr sz="2000">
                <a:latin typeface="+mn-lt"/>
              </a:defRPr>
            </a:lvl3pPr>
            <a:lvl4pPr marL="0" indent="0" algn="r">
              <a:buNone/>
              <a:defRPr sz="2000">
                <a:latin typeface="+mn-lt"/>
              </a:defRPr>
            </a:lvl4pPr>
            <a:lvl5pPr marL="0" indent="0" algn="r">
              <a:buNone/>
              <a:defRPr sz="2000">
                <a:latin typeface="+mn-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1">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706438" y="12283937"/>
            <a:ext cx="20126325" cy="720725"/>
          </a:xfrm>
          <a:prstGeom prst="rect">
            <a:avLst/>
          </a:prstGeom>
        </p:spPr>
        <p:txBody>
          <a:body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9336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27/04/2023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27/04/2023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dirty="0"/>
              <a:t>Click to edit Master title style</a:t>
            </a:r>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65FFC8DD-7E87-3E47-9F40-9222235C5D65}" type="datetimeFigureOut">
              <a:rPr lang="en-DK" smtClean="0"/>
              <a:pPr/>
              <a:t>27/04/2023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734" r:id="rId7"/>
    <p:sldLayoutId id="2147483754" r:id="rId8"/>
    <p:sldLayoutId id="2147483809" r:id="rId9"/>
    <p:sldLayoutId id="2147483811" r:id="rId10"/>
    <p:sldLayoutId id="2147483751" r:id="rId11"/>
    <p:sldLayoutId id="2147483750" r:id="rId12"/>
    <p:sldLayoutId id="2147483812" r:id="rId13"/>
    <p:sldLayoutId id="2147483810" r:id="rId14"/>
    <p:sldLayoutId id="2147483807" r:id="rId15"/>
    <p:sldLayoutId id="2147483816" r:id="rId16"/>
    <p:sldLayoutId id="2147483761" r:id="rId17"/>
    <p:sldLayoutId id="2147483808" r:id="rId18"/>
    <p:sldLayoutId id="2147483755" r:id="rId19"/>
    <p:sldLayoutId id="2147483756" r:id="rId20"/>
    <p:sldLayoutId id="2147483760" r:id="rId21"/>
    <p:sldLayoutId id="2147483684" r:id="rId22"/>
    <p:sldLayoutId id="2147483747" r:id="rId23"/>
    <p:sldLayoutId id="2147483757" r:id="rId24"/>
    <p:sldLayoutId id="2147483758" r:id="rId25"/>
    <p:sldLayoutId id="2147483759" r:id="rId26"/>
    <p:sldLayoutId id="2147483717"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670" r:id="rId37"/>
    <p:sldLayoutId id="2147483817" r:id="rId38"/>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2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1.svg"/><Relationship Id="rId2" Type="http://schemas.openxmlformats.org/officeDocument/2006/relationships/slideLayout" Target="../slideLayouts/slideLayout31.xml"/><Relationship Id="rId1" Type="http://schemas.openxmlformats.org/officeDocument/2006/relationships/tags" Target="../tags/tag2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5.jpeg"/><Relationship Id="rId2" Type="http://schemas.openxmlformats.org/officeDocument/2006/relationships/slideLayout" Target="../slideLayouts/slideLayout32.xml"/><Relationship Id="rId1" Type="http://schemas.openxmlformats.org/officeDocument/2006/relationships/tags" Target="../tags/tag29.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1.xml"/><Relationship Id="rId1" Type="http://schemas.openxmlformats.org/officeDocument/2006/relationships/tags" Target="../tags/tag30.xml"/><Relationship Id="rId5" Type="http://schemas.openxmlformats.org/officeDocument/2006/relationships/image" Target="../media/image27.emf"/><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3.xml"/><Relationship Id="rId7" Type="http://schemas.openxmlformats.org/officeDocument/2006/relationships/image" Target="../media/image31.png"/><Relationship Id="rId2" Type="http://schemas.openxmlformats.org/officeDocument/2006/relationships/slideLayout" Target="../slideLayouts/slideLayout31.xml"/><Relationship Id="rId1" Type="http://schemas.openxmlformats.org/officeDocument/2006/relationships/tags" Target="../tags/tag3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4.xml"/><Relationship Id="rId7" Type="http://schemas.openxmlformats.org/officeDocument/2006/relationships/image" Target="../media/image31.png"/><Relationship Id="rId2" Type="http://schemas.openxmlformats.org/officeDocument/2006/relationships/slideLayout" Target="../slideLayouts/slideLayout31.xml"/><Relationship Id="rId1" Type="http://schemas.openxmlformats.org/officeDocument/2006/relationships/tags" Target="../tags/tag32.xml"/><Relationship Id="rId6" Type="http://schemas.openxmlformats.org/officeDocument/2006/relationships/image" Target="../media/image30.png"/><Relationship Id="rId5" Type="http://schemas.openxmlformats.org/officeDocument/2006/relationships/image" Target="../media/image28.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7.xml"/><Relationship Id="rId7" Type="http://schemas.openxmlformats.org/officeDocument/2006/relationships/image" Target="../media/image36.svg"/><Relationship Id="rId2" Type="http://schemas.openxmlformats.org/officeDocument/2006/relationships/slideLayout" Target="../slideLayouts/slideLayout27.xml"/><Relationship Id="rId1" Type="http://schemas.openxmlformats.org/officeDocument/2006/relationships/tags" Target="../tags/tag3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21.svg"/></Relationships>
</file>

<file path=ppt/slides/_rels/slide21.xml.rels><?xml version="1.0" encoding="UTF-8" standalone="yes"?>
<Relationships xmlns="http://schemas.openxmlformats.org/package/2006/relationships"><Relationship Id="rId8" Type="http://schemas.openxmlformats.org/officeDocument/2006/relationships/image" Target="../media/image41.jpeg"/><Relationship Id="rId13" Type="http://schemas.microsoft.com/office/2007/relationships/hdphoto" Target="../media/hdphoto2.wdp"/><Relationship Id="rId3" Type="http://schemas.openxmlformats.org/officeDocument/2006/relationships/notesSlide" Target="../notesSlides/notesSlide18.xml"/><Relationship Id="rId7" Type="http://schemas.openxmlformats.org/officeDocument/2006/relationships/image" Target="../media/image40.jpeg"/><Relationship Id="rId12" Type="http://schemas.openxmlformats.org/officeDocument/2006/relationships/image" Target="../media/image44.png"/><Relationship Id="rId2" Type="http://schemas.openxmlformats.org/officeDocument/2006/relationships/slideLayout" Target="../slideLayouts/slideLayout21.xml"/><Relationship Id="rId1" Type="http://schemas.openxmlformats.org/officeDocument/2006/relationships/tags" Target="../tags/tag34.xml"/><Relationship Id="rId6" Type="http://schemas.openxmlformats.org/officeDocument/2006/relationships/image" Target="../media/image39.jpg"/><Relationship Id="rId11" Type="http://schemas.microsoft.com/office/2007/relationships/hdphoto" Target="../media/hdphoto1.wdp"/><Relationship Id="rId5" Type="http://schemas.openxmlformats.org/officeDocument/2006/relationships/image" Target="../media/image38.jpg"/><Relationship Id="rId15" Type="http://schemas.microsoft.com/office/2007/relationships/hdphoto" Target="../media/hdphoto3.wdp"/><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1.xml"/><Relationship Id="rId1" Type="http://schemas.openxmlformats.org/officeDocument/2006/relationships/tags" Target="../tags/tag35.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1.xml"/><Relationship Id="rId1" Type="http://schemas.openxmlformats.org/officeDocument/2006/relationships/tags" Target="../tags/tag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7.jpeg"/><Relationship Id="rId3" Type="http://schemas.openxmlformats.org/officeDocument/2006/relationships/image" Target="../media/image47.jpeg"/><Relationship Id="rId7" Type="http://schemas.openxmlformats.org/officeDocument/2006/relationships/image" Target="../media/image51.jpeg"/><Relationship Id="rId12" Type="http://schemas.openxmlformats.org/officeDocument/2006/relationships/image" Target="../media/image56.jpe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 Id="rId14" Type="http://schemas.openxmlformats.org/officeDocument/2006/relationships/image" Target="../media/image5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EE0D9-B85E-47C5-81B6-C6243267B2B3}"/>
              </a:ext>
            </a:extLst>
          </p:cNvPr>
          <p:cNvSpPr>
            <a:spLocks noGrp="1"/>
          </p:cNvSpPr>
          <p:nvPr>
            <p:ph type="title"/>
          </p:nvPr>
        </p:nvSpPr>
        <p:spPr/>
        <p:txBody>
          <a:bodyPr>
            <a:normAutofit/>
          </a:bodyPr>
          <a:lstStyle/>
          <a:p>
            <a:r>
              <a:rPr lang="en-GB" dirty="0"/>
              <a:t>Instructions</a:t>
            </a:r>
            <a:br>
              <a:rPr lang="en-GB" dirty="0"/>
            </a:br>
            <a:r>
              <a:rPr lang="en-GB" sz="1800" b="0" i="1" dirty="0">
                <a:solidFill>
                  <a:schemeClr val="accent1"/>
                </a:solidFill>
                <a:latin typeface="Bitter" pitchFamily="2" charset="77"/>
              </a:rPr>
              <a:t>Please read the instruction given in this section</a:t>
            </a:r>
          </a:p>
        </p:txBody>
      </p:sp>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endParaRPr lang="en-GB" dirty="0"/>
          </a:p>
        </p:txBody>
      </p:sp>
      <p:sp>
        <p:nvSpPr>
          <p:cNvPr id="8" name="Content Placeholder 7">
            <a:extLst>
              <a:ext uri="{FF2B5EF4-FFF2-40B4-BE49-F238E27FC236}">
                <a16:creationId xmlns:a16="http://schemas.microsoft.com/office/drawing/2014/main" id="{E539C664-F9D8-49CD-9592-C27A130CB2F4}"/>
              </a:ext>
            </a:extLst>
          </p:cNvPr>
          <p:cNvSpPr>
            <a:spLocks noGrp="1"/>
          </p:cNvSpPr>
          <p:nvPr>
            <p:ph idx="13"/>
          </p:nvPr>
        </p:nvSpPr>
        <p:spPr>
          <a:xfrm>
            <a:off x="2109789" y="3257550"/>
            <a:ext cx="8640762" cy="8297863"/>
          </a:xfrm>
        </p:spPr>
        <p:txBody>
          <a:bodyPr>
            <a:normAutofit/>
          </a:bodyPr>
          <a:lstStyle/>
          <a:p>
            <a:r>
              <a:rPr lang="en-GB" sz="2800" dirty="0"/>
              <a:t>This PowerPoint document is a guideline for the preparation of all GBIF presentations.</a:t>
            </a:r>
          </a:p>
          <a:p>
            <a:r>
              <a:rPr lang="en-GB" sz="2800" dirty="0"/>
              <a:t>Guidance for how to construct slides and tutorials on particular techniques can be found in the speaker notes section at the bottom of the screen for some layouts.</a:t>
            </a:r>
          </a:p>
          <a:p>
            <a:r>
              <a:rPr lang="en-GB" sz="2800" dirty="0"/>
              <a:t>For more detailed guidance, we have provided step by step tutorials in form of screenshots and highlighted important areas.</a:t>
            </a:r>
          </a:p>
          <a:p>
            <a:endParaRPr lang="en-GB" sz="2800" dirty="0"/>
          </a:p>
        </p:txBody>
      </p:sp>
      <p:pic>
        <p:nvPicPr>
          <p:cNvPr id="3" name="Picture 2">
            <a:extLst>
              <a:ext uri="{FF2B5EF4-FFF2-40B4-BE49-F238E27FC236}">
                <a16:creationId xmlns:a16="http://schemas.microsoft.com/office/drawing/2014/main" id="{BCD66F73-1444-86D4-A827-DE72EFADB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0436" y="3765177"/>
            <a:ext cx="6182028" cy="7526851"/>
          </a:xfrm>
          <a:prstGeom prst="rect">
            <a:avLst/>
          </a:prstGeom>
        </p:spPr>
      </p:pic>
    </p:spTree>
    <p:extLst>
      <p:ext uri="{BB962C8B-B14F-4D97-AF65-F5344CB8AC3E}">
        <p14:creationId xmlns:p14="http://schemas.microsoft.com/office/powerpoint/2010/main" val="1651472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BC733B-A903-6FF8-B406-B3B91B26B22C}"/>
              </a:ext>
            </a:extLst>
          </p:cNvPr>
          <p:cNvSpPr>
            <a:spLocks noGrp="1"/>
          </p:cNvSpPr>
          <p:nvPr>
            <p:ph type="title"/>
          </p:nvPr>
        </p:nvSpPr>
        <p:spPr/>
        <p:txBody>
          <a:bodyPr/>
          <a:lstStyle/>
          <a:p>
            <a:endParaRPr lang="en-DK" dirty="0"/>
          </a:p>
        </p:txBody>
      </p:sp>
      <p:sp>
        <p:nvSpPr>
          <p:cNvPr id="7" name="Text Placeholder 6">
            <a:extLst>
              <a:ext uri="{FF2B5EF4-FFF2-40B4-BE49-F238E27FC236}">
                <a16:creationId xmlns:a16="http://schemas.microsoft.com/office/drawing/2014/main" id="{A490B78F-D88D-D45B-712A-24948EEC3E60}"/>
              </a:ext>
            </a:extLst>
          </p:cNvPr>
          <p:cNvSpPr>
            <a:spLocks noGrp="1"/>
          </p:cNvSpPr>
          <p:nvPr>
            <p:ph type="body" sz="quarter" idx="14"/>
          </p:nvPr>
        </p:nvSpPr>
        <p:spPr/>
        <p:txBody>
          <a:bodyPr/>
          <a:lstStyle/>
          <a:p>
            <a:endParaRPr lang="en-DK" dirty="0"/>
          </a:p>
        </p:txBody>
      </p:sp>
      <p:pic>
        <p:nvPicPr>
          <p:cNvPr id="3" name="Picture Placeholder 2" descr="A close-up of some leaves&#10;&#10;Description automatically generated with low confidence">
            <a:extLst>
              <a:ext uri="{FF2B5EF4-FFF2-40B4-BE49-F238E27FC236}">
                <a16:creationId xmlns:a16="http://schemas.microsoft.com/office/drawing/2014/main" id="{C43D1A57-FEC9-876F-97CB-7594ABC16C9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5962" r="15962"/>
          <a:stretch>
            <a:fillRect/>
          </a:stretch>
        </p:blipFill>
        <p:spPr/>
      </p:pic>
      <p:sp>
        <p:nvSpPr>
          <p:cNvPr id="8" name="Content Placeholder 7">
            <a:extLst>
              <a:ext uri="{FF2B5EF4-FFF2-40B4-BE49-F238E27FC236}">
                <a16:creationId xmlns:a16="http://schemas.microsoft.com/office/drawing/2014/main" id="{77390B7C-142F-B3B2-AABC-0E61C7A7F4DC}"/>
              </a:ext>
            </a:extLst>
          </p:cNvPr>
          <p:cNvSpPr>
            <a:spLocks noGrp="1"/>
          </p:cNvSpPr>
          <p:nvPr>
            <p:ph sz="quarter" idx="16"/>
          </p:nvPr>
        </p:nvSpPr>
        <p:spPr/>
        <p:txBody>
          <a:bodyPr/>
          <a:lstStyle/>
          <a:p>
            <a:endParaRPr lang="en-DK" dirty="0"/>
          </a:p>
        </p:txBody>
      </p:sp>
      <p:sp>
        <p:nvSpPr>
          <p:cNvPr id="6" name="Footer Placeholder 5">
            <a:extLst>
              <a:ext uri="{FF2B5EF4-FFF2-40B4-BE49-F238E27FC236}">
                <a16:creationId xmlns:a16="http://schemas.microsoft.com/office/drawing/2014/main" id="{45E0BAD7-A051-42E2-9642-0FD7758AA01E}"/>
              </a:ext>
            </a:extLst>
          </p:cNvPr>
          <p:cNvSpPr>
            <a:spLocks noGrp="1"/>
          </p:cNvSpPr>
          <p:nvPr>
            <p:ph type="ftr" sz="quarter" idx="18"/>
          </p:nvPr>
        </p:nvSpPr>
        <p:spPr>
          <a:xfrm>
            <a:off x="706438" y="12278450"/>
            <a:ext cx="17245012" cy="720000"/>
          </a:xfrm>
        </p:spPr>
        <p:txBody>
          <a:bodyPr/>
          <a:lstStyle/>
          <a:p>
            <a:endParaRPr lang="en-GB" dirty="0"/>
          </a:p>
        </p:txBody>
      </p:sp>
    </p:spTree>
    <p:extLst>
      <p:ext uri="{BB962C8B-B14F-4D97-AF65-F5344CB8AC3E}">
        <p14:creationId xmlns:p14="http://schemas.microsoft.com/office/powerpoint/2010/main" val="351678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CC12ECB-DA59-ED0E-4A9F-84C93A19DCFE}"/>
              </a:ext>
            </a:extLst>
          </p:cNvPr>
          <p:cNvSpPr>
            <a:spLocks noGrp="1"/>
          </p:cNvSpPr>
          <p:nvPr>
            <p:ph type="subTitle" idx="1"/>
          </p:nvPr>
        </p:nvSpPr>
        <p:spPr/>
        <p:txBody>
          <a:bodyPr/>
          <a:lstStyle/>
          <a:p>
            <a:r>
              <a:rPr lang="en-GB" b="1" dirty="0" err="1">
                <a:latin typeface="Rubik SemiBold" pitchFamily="2" charset="-79"/>
                <a:cs typeface="Rubik SemiBold" pitchFamily="2" charset="-79"/>
              </a:rPr>
              <a:t>Aliquam</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vel</a:t>
            </a:r>
            <a:r>
              <a:rPr lang="en-GB" b="1" dirty="0">
                <a:latin typeface="Rubik SemiBold" pitchFamily="2" charset="-79"/>
                <a:cs typeface="Rubik SemiBold" pitchFamily="2" charset="-79"/>
              </a:rPr>
              <a:t> </a:t>
            </a:r>
            <a:r>
              <a:rPr lang="en-GB" b="1" dirty="0" err="1">
                <a:latin typeface="Rubik SemiBold" pitchFamily="2" charset="-79"/>
                <a:cs typeface="Rubik SemiBold" pitchFamily="2" charset="-79"/>
              </a:rPr>
              <a:t>elementum</a:t>
            </a:r>
            <a:r>
              <a:rPr lang="en-GB" b="1" dirty="0">
                <a:latin typeface="Rubik SemiBold" pitchFamily="2" charset="-79"/>
                <a:cs typeface="Rubik SemiBold" pitchFamily="2" charset="-79"/>
              </a:rPr>
              <a:t> ligula.</a:t>
            </a:r>
          </a:p>
          <a:p>
            <a:r>
              <a:rPr lang="en-GB" dirty="0" err="1"/>
              <a:t>Praesent</a:t>
            </a:r>
            <a:r>
              <a:rPr lang="en-GB" dirty="0"/>
              <a:t> a </a:t>
            </a:r>
            <a:r>
              <a:rPr lang="en-GB" dirty="0" err="1"/>
              <a:t>augue</a:t>
            </a:r>
            <a:r>
              <a:rPr lang="en-GB" dirty="0"/>
              <a:t> gravida, </a:t>
            </a:r>
            <a:r>
              <a:rPr lang="en-GB" dirty="0" err="1"/>
              <a:t>molestie</a:t>
            </a:r>
            <a:r>
              <a:rPr lang="en-GB" dirty="0"/>
              <a:t> </a:t>
            </a:r>
            <a:r>
              <a:rPr lang="en-GB" dirty="0" err="1"/>
              <a:t>arcu</a:t>
            </a:r>
            <a:r>
              <a:rPr lang="en-GB" dirty="0"/>
              <a:t> a, </a:t>
            </a:r>
            <a:r>
              <a:rPr lang="en-GB" dirty="0" err="1"/>
              <a:t>mollis</a:t>
            </a:r>
            <a:r>
              <a:rPr lang="en-GB" dirty="0"/>
              <a:t> </a:t>
            </a:r>
            <a:r>
              <a:rPr lang="en-GB" dirty="0" err="1"/>
              <a:t>turpis</a:t>
            </a:r>
            <a:r>
              <a:rPr lang="en-GB" dirty="0"/>
              <a:t>. Donec </a:t>
            </a:r>
            <a:r>
              <a:rPr lang="en-GB" dirty="0" err="1"/>
              <a:t>porttitor</a:t>
            </a:r>
            <a:r>
              <a:rPr lang="en-GB" dirty="0"/>
              <a:t> </a:t>
            </a:r>
            <a:r>
              <a:rPr lang="en-GB" dirty="0" err="1"/>
              <a:t>odio</a:t>
            </a:r>
            <a:r>
              <a:rPr lang="en-GB" dirty="0"/>
              <a:t> </a:t>
            </a:r>
            <a:r>
              <a:rPr lang="en-GB" dirty="0" err="1"/>
              <a:t>quis</a:t>
            </a:r>
            <a:r>
              <a:rPr lang="en-GB" dirty="0"/>
              <a:t> </a:t>
            </a:r>
            <a:r>
              <a:rPr lang="en-GB" dirty="0" err="1"/>
              <a:t>pellentesque</a:t>
            </a:r>
            <a:r>
              <a:rPr lang="en-GB" dirty="0"/>
              <a:t> fermentum. </a:t>
            </a:r>
            <a:r>
              <a:rPr lang="en-GB" dirty="0" err="1"/>
              <a:t>Nulla</a:t>
            </a:r>
            <a:r>
              <a:rPr lang="en-GB" dirty="0"/>
              <a:t> </a:t>
            </a:r>
            <a:r>
              <a:rPr lang="en-GB" dirty="0" err="1"/>
              <a:t>ut</a:t>
            </a:r>
            <a:r>
              <a:rPr lang="en-GB" dirty="0"/>
              <a:t> </a:t>
            </a:r>
            <a:r>
              <a:rPr lang="en-GB" dirty="0" err="1"/>
              <a:t>odio</a:t>
            </a:r>
            <a:r>
              <a:rPr lang="en-GB" dirty="0"/>
              <a:t> </a:t>
            </a:r>
            <a:r>
              <a:rPr lang="en-GB" dirty="0" err="1"/>
              <a:t>accumsan</a:t>
            </a:r>
            <a:r>
              <a:rPr lang="en-GB" dirty="0"/>
              <a:t>, </a:t>
            </a:r>
            <a:r>
              <a:rPr lang="en-GB" dirty="0" err="1"/>
              <a:t>dignissim</a:t>
            </a:r>
            <a:r>
              <a:rPr lang="en-GB" dirty="0"/>
              <a:t> ante vitae, </a:t>
            </a:r>
            <a:r>
              <a:rPr lang="en-GB" dirty="0" err="1"/>
              <a:t>sodales</a:t>
            </a:r>
            <a:r>
              <a:rPr lang="en-GB" dirty="0"/>
              <a:t> </a:t>
            </a:r>
            <a:r>
              <a:rPr lang="en-GB" dirty="0" err="1"/>
              <a:t>velit</a:t>
            </a:r>
            <a:r>
              <a:rPr lang="en-GB" dirty="0"/>
              <a:t>. </a:t>
            </a:r>
            <a:r>
              <a:rPr lang="en-GB" dirty="0" err="1"/>
              <a:t>Etiam</a:t>
            </a:r>
            <a:r>
              <a:rPr lang="en-GB" dirty="0"/>
              <a:t> dui </a:t>
            </a:r>
            <a:r>
              <a:rPr lang="en-GB" dirty="0" err="1"/>
              <a:t>erat</a:t>
            </a:r>
            <a:r>
              <a:rPr lang="en-GB" dirty="0"/>
              <a:t>, </a:t>
            </a:r>
            <a:r>
              <a:rPr lang="en-GB" dirty="0" err="1"/>
              <a:t>hendrerit</a:t>
            </a:r>
            <a:r>
              <a:rPr lang="en-GB" dirty="0"/>
              <a:t> </a:t>
            </a:r>
            <a:r>
              <a:rPr lang="en-GB" dirty="0" err="1"/>
              <a:t>quis</a:t>
            </a:r>
            <a:r>
              <a:rPr lang="en-GB" dirty="0"/>
              <a:t> pharetra </a:t>
            </a:r>
            <a:r>
              <a:rPr lang="en-GB" dirty="0" err="1"/>
              <a:t>ut</a:t>
            </a:r>
            <a:r>
              <a:rPr lang="en-GB" dirty="0"/>
              <a:t>, </a:t>
            </a:r>
            <a:r>
              <a:rPr lang="en-GB" dirty="0" err="1"/>
              <a:t>elementum</a:t>
            </a:r>
            <a:r>
              <a:rPr lang="en-GB" dirty="0"/>
              <a:t> </a:t>
            </a:r>
            <a:r>
              <a:rPr lang="en-GB" dirty="0" err="1"/>
              <a:t>ut</a:t>
            </a:r>
            <a:r>
              <a:rPr lang="en-GB" dirty="0"/>
              <a:t> </a:t>
            </a:r>
            <a:r>
              <a:rPr lang="en-GB" dirty="0" err="1"/>
              <a:t>orci</a:t>
            </a:r>
            <a:r>
              <a:rPr lang="en-GB" dirty="0"/>
              <a:t>.</a:t>
            </a:r>
            <a:endParaRPr lang="en-DK" dirty="0"/>
          </a:p>
        </p:txBody>
      </p:sp>
      <p:sp>
        <p:nvSpPr>
          <p:cNvPr id="3" name="Footer Placeholder 2">
            <a:extLst>
              <a:ext uri="{FF2B5EF4-FFF2-40B4-BE49-F238E27FC236}">
                <a16:creationId xmlns:a16="http://schemas.microsoft.com/office/drawing/2014/main" id="{FE08D0F6-6C7C-CF41-A2B8-EB581921D943}"/>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50922EE9-6438-93A9-8786-EA15406FA1B0}"/>
              </a:ext>
            </a:extLst>
          </p:cNvPr>
          <p:cNvSpPr>
            <a:spLocks noGrp="1"/>
          </p:cNvSpPr>
          <p:nvPr>
            <p:ph type="title"/>
          </p:nvPr>
        </p:nvSpPr>
        <p:spPr/>
        <p:txBody>
          <a:bodyPr/>
          <a:lstStyle/>
          <a:p>
            <a:r>
              <a:rPr lang="en-DK" dirty="0"/>
              <a:t>Basic layout example  </a:t>
            </a:r>
            <a:r>
              <a:rPr lang="en-DK" dirty="0">
                <a:sym typeface="Wingdings" pitchFamily="2" charset="2"/>
              </a:rPr>
              <a:t></a:t>
            </a:r>
            <a:endParaRPr lang="en-DK" dirty="0"/>
          </a:p>
        </p:txBody>
      </p:sp>
      <p:pic>
        <p:nvPicPr>
          <p:cNvPr id="7" name="Picture Placeholder 6" descr="A picture containing text, indoor&#10;&#10;Description automatically generated">
            <a:extLst>
              <a:ext uri="{FF2B5EF4-FFF2-40B4-BE49-F238E27FC236}">
                <a16:creationId xmlns:a16="http://schemas.microsoft.com/office/drawing/2014/main" id="{6B7CEA89-9DE0-E86C-F5CF-730EFC991A33}"/>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4879" t="-2766" r="-3730" b="-2737"/>
          <a:stretch/>
        </p:blipFill>
        <p:spPr>
          <a:xfrm>
            <a:off x="12191206" y="3257550"/>
            <a:ext cx="11484768" cy="8297863"/>
          </a:xfrm>
        </p:spPr>
      </p:pic>
    </p:spTree>
    <p:extLst>
      <p:ext uri="{BB962C8B-B14F-4D97-AF65-F5344CB8AC3E}">
        <p14:creationId xmlns:p14="http://schemas.microsoft.com/office/powerpoint/2010/main" val="364526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81652CF-6E93-E28E-41C7-54A972E8F99B}"/>
              </a:ext>
            </a:extLst>
          </p:cNvPr>
          <p:cNvSpPr/>
          <p:nvPr/>
        </p:nvSpPr>
        <p:spPr>
          <a:xfrm>
            <a:off x="706438" y="3265349"/>
            <a:ext cx="11493712" cy="28945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latin typeface="Rubik" pitchFamily="2" charset="-79"/>
            </a:endParaRPr>
          </a:p>
        </p:txBody>
      </p:sp>
      <p:sp>
        <p:nvSpPr>
          <p:cNvPr id="2" name="Title 1">
            <a:extLst>
              <a:ext uri="{FF2B5EF4-FFF2-40B4-BE49-F238E27FC236}">
                <a16:creationId xmlns:a16="http://schemas.microsoft.com/office/drawing/2014/main" id="{134C5CFA-CC1E-4631-AA41-251C5CC99ED0}"/>
              </a:ext>
            </a:extLst>
          </p:cNvPr>
          <p:cNvSpPr>
            <a:spLocks noGrp="1"/>
          </p:cNvSpPr>
          <p:nvPr>
            <p:ph type="title"/>
          </p:nvPr>
        </p:nvSpPr>
        <p:spPr/>
        <p:txBody>
          <a:bodyPr/>
          <a:lstStyle/>
          <a:p>
            <a:r>
              <a:rPr lang="en-US" b="1" kern="100" dirty="0">
                <a:solidFill>
                  <a:srgbClr val="221F20"/>
                </a:solidFill>
              </a:rPr>
              <a:t>By the numbers | 30</a:t>
            </a:r>
            <a:r>
              <a:rPr lang="en-US" kern="100" dirty="0">
                <a:solidFill>
                  <a:srgbClr val="221F20"/>
                </a:solidFill>
              </a:rPr>
              <a:t> April 2023</a:t>
            </a:r>
            <a:endParaRPr lang="en-GB" dirty="0">
              <a:solidFill>
                <a:srgbClr val="221F20"/>
              </a:solidFill>
            </a:endParaRPr>
          </a:p>
        </p:txBody>
      </p:sp>
      <p:sp>
        <p:nvSpPr>
          <p:cNvPr id="4" name="Footer Placeholder 3">
            <a:extLst>
              <a:ext uri="{FF2B5EF4-FFF2-40B4-BE49-F238E27FC236}">
                <a16:creationId xmlns:a16="http://schemas.microsoft.com/office/drawing/2014/main" id="{DF5A58E8-66C4-4C41-BA3F-910A2370AD07}"/>
              </a:ext>
            </a:extLst>
          </p:cNvPr>
          <p:cNvSpPr>
            <a:spLocks noGrp="1"/>
          </p:cNvSpPr>
          <p:nvPr>
            <p:ph type="ftr" sz="quarter" idx="11"/>
          </p:nvPr>
        </p:nvSpPr>
        <p:spPr>
          <a:xfrm>
            <a:off x="706438" y="12283937"/>
            <a:ext cx="17245012" cy="720725"/>
          </a:xfrm>
        </p:spPr>
        <p:txBody>
          <a:bodyPr/>
          <a:lstStyle/>
          <a:p>
            <a:pPr>
              <a:defRPr/>
            </a:pPr>
            <a:endParaRPr lang="en-GB" sz="1600" dirty="0">
              <a:solidFill>
                <a:srgbClr val="000000">
                  <a:lumMod val="50000"/>
                  <a:lumOff val="50000"/>
                </a:srgbClr>
              </a:solidFill>
              <a:latin typeface="Rubik" pitchFamily="2" charset="-79"/>
              <a:ea typeface="+mn-ea"/>
              <a:cs typeface="+mn-cs"/>
            </a:endParaRPr>
          </a:p>
        </p:txBody>
      </p:sp>
      <p:sp>
        <p:nvSpPr>
          <p:cNvPr id="6" name="Rounded Rectangle 5">
            <a:extLst>
              <a:ext uri="{FF2B5EF4-FFF2-40B4-BE49-F238E27FC236}">
                <a16:creationId xmlns:a16="http://schemas.microsoft.com/office/drawing/2014/main" id="{455434A2-062A-489B-8727-D215FB2AB2FE}"/>
              </a:ext>
            </a:extLst>
          </p:cNvPr>
          <p:cNvSpPr/>
          <p:nvPr/>
        </p:nvSpPr>
        <p:spPr>
          <a:xfrm>
            <a:off x="719136" y="6524690"/>
            <a:ext cx="5376438" cy="21098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36" name="Rectangle 35">
            <a:extLst>
              <a:ext uri="{FF2B5EF4-FFF2-40B4-BE49-F238E27FC236}">
                <a16:creationId xmlns:a16="http://schemas.microsoft.com/office/drawing/2014/main" id="{A9614C0E-8562-41B3-924C-ABAEF9B4D881}"/>
              </a:ext>
            </a:extLst>
          </p:cNvPr>
          <p:cNvSpPr/>
          <p:nvPr/>
        </p:nvSpPr>
        <p:spPr>
          <a:xfrm>
            <a:off x="1263573" y="7070898"/>
            <a:ext cx="3291234" cy="1015664"/>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Country</a:t>
            </a:r>
            <a:r>
              <a:rPr lang="en-US" sz="3200" dirty="0">
                <a:solidFill>
                  <a:schemeClr val="accent3"/>
                </a:solidFill>
                <a:latin typeface="Rubik" pitchFamily="2" charset="-79"/>
              </a:rPr>
              <a:t> </a:t>
            </a:r>
            <a:r>
              <a:rPr lang="en-US" sz="2800" dirty="0">
                <a:solidFill>
                  <a:srgbClr val="FFFFFF"/>
                </a:solidFill>
                <a:latin typeface="Rubik Medium" pitchFamily="2" charset="-79"/>
                <a:cs typeface="Rubik Medium" pitchFamily="2" charset="-79"/>
              </a:rPr>
              <a:t>Participants</a:t>
            </a:r>
          </a:p>
        </p:txBody>
      </p:sp>
      <p:sp>
        <p:nvSpPr>
          <p:cNvPr id="7" name="Rounded Rectangle 6">
            <a:extLst>
              <a:ext uri="{FF2B5EF4-FFF2-40B4-BE49-F238E27FC236}">
                <a16:creationId xmlns:a16="http://schemas.microsoft.com/office/drawing/2014/main" id="{89C38E25-5E86-456A-B035-3CF1A658A388}"/>
              </a:ext>
            </a:extLst>
          </p:cNvPr>
          <p:cNvSpPr/>
          <p:nvPr/>
        </p:nvSpPr>
        <p:spPr>
          <a:xfrm>
            <a:off x="6430963" y="6524687"/>
            <a:ext cx="5769187" cy="210986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359977" bIns="143991" numCol="1" spcCol="0" rtlCol="0" fromWordArt="0" anchor="b" anchorCtr="0" forceAA="0" compatLnSpc="1">
            <a:prstTxWarp prst="textNoShape">
              <a:avLst/>
            </a:prstTxWarp>
            <a:noAutofit/>
          </a:bodyPr>
          <a:lstStyle/>
          <a:p>
            <a:pPr algn="r">
              <a:defRPr/>
            </a:pPr>
            <a:endParaRPr lang="en-US" sz="7200" b="1" dirty="0">
              <a:solidFill>
                <a:schemeClr val="bg1"/>
              </a:solidFill>
              <a:latin typeface="Bitter SemiBold" pitchFamily="2" charset="77"/>
            </a:endParaRPr>
          </a:p>
        </p:txBody>
      </p:sp>
      <p:sp>
        <p:nvSpPr>
          <p:cNvPr id="40" name="Rectangle 39">
            <a:extLst>
              <a:ext uri="{FF2B5EF4-FFF2-40B4-BE49-F238E27FC236}">
                <a16:creationId xmlns:a16="http://schemas.microsoft.com/office/drawing/2014/main" id="{F56EB9CB-0B1D-47E7-9875-FBE3D2BA9143}"/>
              </a:ext>
            </a:extLst>
          </p:cNvPr>
          <p:cNvSpPr/>
          <p:nvPr/>
        </p:nvSpPr>
        <p:spPr>
          <a:xfrm>
            <a:off x="7084887" y="7070898"/>
            <a:ext cx="3002525" cy="954108"/>
          </a:xfrm>
          <a:prstGeom prst="rect">
            <a:avLst/>
          </a:prstGeom>
        </p:spPr>
        <p:txBody>
          <a:bodyPr wrap="square">
            <a:spAutoFit/>
          </a:bodyPr>
          <a:lstStyle/>
          <a:p>
            <a:r>
              <a:rPr lang="en-US" sz="2800" dirty="0">
                <a:solidFill>
                  <a:srgbClr val="FFFFFF"/>
                </a:solidFill>
                <a:latin typeface="Rubik Medium" pitchFamily="2" charset="-79"/>
                <a:cs typeface="Rubik Medium" pitchFamily="2" charset="-79"/>
              </a:rPr>
              <a:t>Organizational Participants</a:t>
            </a:r>
          </a:p>
        </p:txBody>
      </p:sp>
      <p:sp>
        <p:nvSpPr>
          <p:cNvPr id="42" name="Rounded Rectangle 41">
            <a:extLst>
              <a:ext uri="{FF2B5EF4-FFF2-40B4-BE49-F238E27FC236}">
                <a16:creationId xmlns:a16="http://schemas.microsoft.com/office/drawing/2014/main" id="{8F5FB710-99E3-42AD-9321-D2958D9D4974}"/>
              </a:ext>
            </a:extLst>
          </p:cNvPr>
          <p:cNvSpPr/>
          <p:nvPr/>
        </p:nvSpPr>
        <p:spPr>
          <a:xfrm>
            <a:off x="18135286" y="6521786"/>
            <a:ext cx="5527990" cy="5020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944" tIns="1439906" rIns="143991" bIns="143991" numCol="1" spcCol="0" rtlCol="0" fromWordArt="0" anchor="t"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784509" y="7070898"/>
            <a:ext cx="4334331"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Peer-review papers</a:t>
            </a:r>
          </a:p>
          <a:p>
            <a:pPr>
              <a:defRPr/>
            </a:pPr>
            <a:r>
              <a:rPr lang="en-US" sz="2800" dirty="0">
                <a:solidFill>
                  <a:srgbClr val="FFFFFF"/>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263573" y="3793593"/>
            <a:ext cx="537840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Species occurrence records</a:t>
            </a:r>
          </a:p>
        </p:txBody>
      </p:sp>
      <p:sp>
        <p:nvSpPr>
          <p:cNvPr id="8" name="Rounded Rectangle 7">
            <a:extLst>
              <a:ext uri="{FF2B5EF4-FFF2-40B4-BE49-F238E27FC236}">
                <a16:creationId xmlns:a16="http://schemas.microsoft.com/office/drawing/2014/main" id="{D0D13FD6-8D44-43CE-857A-6C2AA04B9077}"/>
              </a:ext>
            </a:extLst>
          </p:cNvPr>
          <p:cNvSpPr/>
          <p:nvPr/>
        </p:nvSpPr>
        <p:spPr>
          <a:xfrm>
            <a:off x="12560150" y="3257549"/>
            <a:ext cx="5215138" cy="29092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930" tIns="143991" rIns="143991" bIns="143991" numCol="1" spcCol="0" rtlCol="0" fromWordArt="0" anchor="b" anchorCtr="0" forceAA="0" compatLnSpc="1">
            <a:prstTxWarp prst="textNoShape">
              <a:avLst/>
            </a:prstTxWarp>
            <a:noAutofit/>
          </a:bodyPr>
          <a:lstStyle/>
          <a:p>
            <a:pPr>
              <a:defRPr/>
            </a:pPr>
            <a:endParaRPr lang="en-US" sz="7200" b="1" dirty="0">
              <a:solidFill>
                <a:schemeClr val="bg1"/>
              </a:solidFill>
              <a:latin typeface="Bitter SemiBold" pitchFamily="2" charset="77"/>
            </a:endParaRP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13170570" y="3793593"/>
            <a:ext cx="1997148"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Datasets</a:t>
            </a:r>
          </a:p>
        </p:txBody>
      </p:sp>
      <p:sp>
        <p:nvSpPr>
          <p:cNvPr id="9" name="Rounded Rectangle 8">
            <a:extLst>
              <a:ext uri="{FF2B5EF4-FFF2-40B4-BE49-F238E27FC236}">
                <a16:creationId xmlns:a16="http://schemas.microsoft.com/office/drawing/2014/main" id="{84D559A5-923E-4AF7-AD95-53612588A0DB}"/>
              </a:ext>
            </a:extLst>
          </p:cNvPr>
          <p:cNvSpPr/>
          <p:nvPr/>
        </p:nvSpPr>
        <p:spPr>
          <a:xfrm>
            <a:off x="12560149" y="6521787"/>
            <a:ext cx="5215138" cy="503362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8" name="Rectangle 57">
            <a:extLst>
              <a:ext uri="{FF2B5EF4-FFF2-40B4-BE49-F238E27FC236}">
                <a16:creationId xmlns:a16="http://schemas.microsoft.com/office/drawing/2014/main" id="{6F1F4AA1-16BB-4371-8EFB-E30E0B7E7144}"/>
              </a:ext>
            </a:extLst>
          </p:cNvPr>
          <p:cNvSpPr/>
          <p:nvPr/>
        </p:nvSpPr>
        <p:spPr>
          <a:xfrm>
            <a:off x="13170570" y="7070898"/>
            <a:ext cx="3917511"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Publishers</a:t>
            </a:r>
          </a:p>
        </p:txBody>
      </p:sp>
      <p:sp>
        <p:nvSpPr>
          <p:cNvPr id="35" name="Rounded Rectangle 34">
            <a:extLst>
              <a:ext uri="{FF2B5EF4-FFF2-40B4-BE49-F238E27FC236}">
                <a16:creationId xmlns:a16="http://schemas.microsoft.com/office/drawing/2014/main" id="{064678BC-0DC3-442F-8512-B7B807AF8FAC}"/>
              </a:ext>
            </a:extLst>
          </p:cNvPr>
          <p:cNvSpPr/>
          <p:nvPr/>
        </p:nvSpPr>
        <p:spPr>
          <a:xfrm>
            <a:off x="719136" y="8999370"/>
            <a:ext cx="11481014" cy="255604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43873" tIns="143991" rIns="143991" bIns="143991"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45" name="Rectangle 44">
            <a:extLst>
              <a:ext uri="{FF2B5EF4-FFF2-40B4-BE49-F238E27FC236}">
                <a16:creationId xmlns:a16="http://schemas.microsoft.com/office/drawing/2014/main" id="{432CEE52-413F-4FBD-8F76-CFDFF369CBD9}"/>
              </a:ext>
            </a:extLst>
          </p:cNvPr>
          <p:cNvSpPr/>
          <p:nvPr/>
        </p:nvSpPr>
        <p:spPr>
          <a:xfrm>
            <a:off x="1263573" y="9505137"/>
            <a:ext cx="10344210" cy="954107"/>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Average records downloaded per month </a:t>
            </a:r>
          </a:p>
          <a:p>
            <a:pPr>
              <a:defRPr/>
            </a:pPr>
            <a:r>
              <a:rPr lang="en-US" sz="2800" dirty="0">
                <a:solidFill>
                  <a:srgbClr val="FFFFFF"/>
                </a:solidFill>
                <a:latin typeface="Rubik Medium" pitchFamily="2" charset="-79"/>
                <a:cs typeface="Rubik Medium" pitchFamily="2" charset="-79"/>
              </a:rPr>
              <a:t>(Jan-Feb 2019)</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300901" y="4427007"/>
            <a:ext cx="8223771" cy="1446550"/>
          </a:xfrm>
          <a:prstGeom prst="rect">
            <a:avLst/>
          </a:prstGeom>
          <a:noFill/>
        </p:spPr>
        <p:txBody>
          <a:bodyPr wrap="square">
            <a:spAutoFit/>
          </a:bodyPr>
          <a:lstStyle/>
          <a:p>
            <a:pPr>
              <a:defRPr/>
            </a:pPr>
            <a:r>
              <a:rPr lang="fi-FI" sz="8800" b="1" dirty="0">
                <a:solidFill>
                  <a:schemeClr val="bg1"/>
                </a:solidFill>
                <a:latin typeface="Bitter SemiBold" pitchFamily="2" charset="77"/>
              </a:rPr>
              <a:t>2,295,393,034</a:t>
            </a:r>
          </a:p>
        </p:txBody>
      </p:sp>
      <p:sp>
        <p:nvSpPr>
          <p:cNvPr id="18" name="TextBox 17">
            <a:extLst>
              <a:ext uri="{FF2B5EF4-FFF2-40B4-BE49-F238E27FC236}">
                <a16:creationId xmlns:a16="http://schemas.microsoft.com/office/drawing/2014/main" id="{3ECBFFE0-70A1-CF88-5E25-CF0BC82A9443}"/>
              </a:ext>
            </a:extLst>
          </p:cNvPr>
          <p:cNvSpPr txBox="1"/>
          <p:nvPr/>
        </p:nvSpPr>
        <p:spPr>
          <a:xfrm>
            <a:off x="20427770" y="8555942"/>
            <a:ext cx="3021146" cy="1200329"/>
          </a:xfrm>
          <a:prstGeom prst="rect">
            <a:avLst/>
          </a:prstGeom>
          <a:noFill/>
        </p:spPr>
        <p:txBody>
          <a:bodyPr wrap="square">
            <a:spAutoFit/>
          </a:bodyPr>
          <a:lstStyle/>
          <a:p>
            <a:pPr algn="ctr">
              <a:defRPr/>
            </a:pPr>
            <a:r>
              <a:rPr lang="is-IS" sz="7200" b="1" dirty="0">
                <a:solidFill>
                  <a:schemeClr val="bg1"/>
                </a:solidFill>
                <a:latin typeface="Bitter SemiBold" pitchFamily="2" charset="77"/>
              </a:rPr>
              <a:t>8,565</a:t>
            </a:r>
            <a:endParaRPr lang="en-US" sz="7200" b="1" dirty="0">
              <a:solidFill>
                <a:schemeClr val="bg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6192451" y="10049369"/>
            <a:ext cx="5452660"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36.9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4129792" y="6999384"/>
            <a:ext cx="142532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9490914" y="7003596"/>
            <a:ext cx="2154197" cy="1200329"/>
          </a:xfrm>
          <a:prstGeom prst="rect">
            <a:avLst/>
          </a:prstGeom>
          <a:noFill/>
        </p:spPr>
        <p:txBody>
          <a:bodyPr wrap="square">
            <a:spAutoFit/>
          </a:bodyPr>
          <a:lstStyle/>
          <a:p>
            <a:pPr algn="r"/>
            <a:r>
              <a:rPr lang="en-US" sz="7200" b="1" dirty="0">
                <a:solidFill>
                  <a:schemeClr val="bg1"/>
                </a:solidFill>
                <a:latin typeface="Bitter SemiBold" pitchFamily="2" charset="77"/>
              </a:rPr>
              <a:t>43</a:t>
            </a:r>
            <a:endParaRPr lang="en-DK" sz="7200" b="1" dirty="0">
              <a:solidFill>
                <a:schemeClr val="bg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14005749"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14268589" y="8748860"/>
            <a:ext cx="2841733"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1,995</a:t>
            </a:r>
          </a:p>
        </p:txBody>
      </p:sp>
      <p:sp>
        <p:nvSpPr>
          <p:cNvPr id="54" name="Rounded Rectangle 53">
            <a:extLst>
              <a:ext uri="{FF2B5EF4-FFF2-40B4-BE49-F238E27FC236}">
                <a16:creationId xmlns:a16="http://schemas.microsoft.com/office/drawing/2014/main" id="{2AD7B2EC-064C-1E96-E230-BB4A295F8FA5}"/>
              </a:ext>
            </a:extLst>
          </p:cNvPr>
          <p:cNvSpPr/>
          <p:nvPr/>
        </p:nvSpPr>
        <p:spPr>
          <a:xfrm>
            <a:off x="18125376" y="3250574"/>
            <a:ext cx="5527989" cy="29092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991" tIns="143991" rIns="143991" bIns="359977" numCol="1" spcCol="0" rtlCol="0" fromWordArt="0" anchor="b" anchorCtr="0" forceAA="0" compatLnSpc="1">
            <a:prstTxWarp prst="textNoShape">
              <a:avLst/>
            </a:prstTxWarp>
            <a:noAutofit/>
          </a:bodyPr>
          <a:lstStyle/>
          <a:p>
            <a:pPr algn="ctr">
              <a:defRPr/>
            </a:pPr>
            <a:endParaRPr lang="en-US" sz="7200" b="1" dirty="0">
              <a:solidFill>
                <a:schemeClr val="bg1"/>
              </a:solidFill>
              <a:latin typeface="Bitter SemiBold" pitchFamily="2" charset="77"/>
            </a:endParaRPr>
          </a:p>
        </p:txBody>
      </p:sp>
      <p:sp>
        <p:nvSpPr>
          <p:cNvPr id="59" name="Rectangle 58">
            <a:extLst>
              <a:ext uri="{FF2B5EF4-FFF2-40B4-BE49-F238E27FC236}">
                <a16:creationId xmlns:a16="http://schemas.microsoft.com/office/drawing/2014/main" id="{6B6B1A78-0A36-A0BE-B642-289F1C6935A1}"/>
              </a:ext>
            </a:extLst>
          </p:cNvPr>
          <p:cNvSpPr>
            <a:spLocks noChangeAspect="1"/>
          </p:cNvSpPr>
          <p:nvPr/>
        </p:nvSpPr>
        <p:spPr>
          <a:xfrm>
            <a:off x="18784509" y="3793593"/>
            <a:ext cx="3004850" cy="523220"/>
          </a:xfrm>
          <a:prstGeom prst="rect">
            <a:avLst/>
          </a:prstGeom>
        </p:spPr>
        <p:txBody>
          <a:bodyPr wrap="square">
            <a:spAutoFit/>
          </a:bodyPr>
          <a:lstStyle/>
          <a:p>
            <a:pPr>
              <a:defRPr/>
            </a:pPr>
            <a:r>
              <a:rPr lang="en-US" sz="2800" dirty="0">
                <a:solidFill>
                  <a:srgbClr val="FFFFFF"/>
                </a:solidFill>
                <a:latin typeface="Rubik Medium" pitchFamily="2" charset="-79"/>
                <a:cs typeface="Rubik Medium" pitchFamily="2" charset="-79"/>
              </a:rPr>
              <a:t>Hosted portals</a:t>
            </a:r>
          </a:p>
        </p:txBody>
      </p:sp>
      <p:sp>
        <p:nvSpPr>
          <p:cNvPr id="61" name="TextBox 60">
            <a:extLst>
              <a:ext uri="{FF2B5EF4-FFF2-40B4-BE49-F238E27FC236}">
                <a16:creationId xmlns:a16="http://schemas.microsoft.com/office/drawing/2014/main" id="{342D2F26-2195-DDE3-4B7D-E7BF4A73464A}"/>
              </a:ext>
            </a:extLst>
          </p:cNvPr>
          <p:cNvSpPr txBox="1"/>
          <p:nvPr/>
        </p:nvSpPr>
        <p:spPr>
          <a:xfrm>
            <a:off x="19744397" y="4554394"/>
            <a:ext cx="3317449" cy="1200329"/>
          </a:xfrm>
          <a:prstGeom prst="rect">
            <a:avLst/>
          </a:prstGeom>
          <a:noFill/>
        </p:spPr>
        <p:txBody>
          <a:bodyPr wrap="square">
            <a:spAutoFit/>
          </a:bodyPr>
          <a:lstStyle/>
          <a:p>
            <a:pPr algn="r">
              <a:defRPr/>
            </a:pPr>
            <a:r>
              <a:rPr lang="en-US" sz="7200" b="1" dirty="0">
                <a:solidFill>
                  <a:schemeClr val="bg1"/>
                </a:solidFill>
                <a:latin typeface="Bitter SemiBold" pitchFamily="2" charset="77"/>
              </a:rPr>
              <a:t>12</a:t>
            </a:r>
          </a:p>
        </p:txBody>
      </p:sp>
    </p:spTree>
    <p:custDataLst>
      <p:tags r:id="rId1"/>
    </p:custDataLst>
    <p:extLst>
      <p:ext uri="{BB962C8B-B14F-4D97-AF65-F5344CB8AC3E}">
        <p14:creationId xmlns:p14="http://schemas.microsoft.com/office/powerpoint/2010/main" val="324881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10000"/>
          </a:schemeClr>
        </a:solidFill>
        <a:effectLst/>
      </p:bgPr>
    </p:bg>
    <p:spTree>
      <p:nvGrpSpPr>
        <p:cNvPr id="1" name=""/>
        <p:cNvGrpSpPr/>
        <p:nvPr/>
      </p:nvGrpSpPr>
      <p:grpSpPr>
        <a:xfrm>
          <a:off x="0" y="0"/>
          <a:ext cx="0" cy="0"/>
          <a:chOff x="0" y="0"/>
          <a:chExt cx="0" cy="0"/>
        </a:xfrm>
      </p:grpSpPr>
      <p:sp>
        <p:nvSpPr>
          <p:cNvPr id="55" name="Oval 54">
            <a:extLst>
              <a:ext uri="{FF2B5EF4-FFF2-40B4-BE49-F238E27FC236}">
                <a16:creationId xmlns:a16="http://schemas.microsoft.com/office/drawing/2014/main" id="{9A62AA84-52AF-C6B9-8190-042A4EEE55D1}"/>
              </a:ext>
            </a:extLst>
          </p:cNvPr>
          <p:cNvSpPr/>
          <p:nvPr/>
        </p:nvSpPr>
        <p:spPr>
          <a:xfrm>
            <a:off x="6081722" y="2177381"/>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2" name="Oval 51">
            <a:extLst>
              <a:ext uri="{FF2B5EF4-FFF2-40B4-BE49-F238E27FC236}">
                <a16:creationId xmlns:a16="http://schemas.microsoft.com/office/drawing/2014/main" id="{91F3932D-1343-4230-3889-6909CB6C2232}"/>
              </a:ext>
            </a:extLst>
          </p:cNvPr>
          <p:cNvSpPr/>
          <p:nvPr/>
        </p:nvSpPr>
        <p:spPr>
          <a:xfrm>
            <a:off x="3162078" y="4478225"/>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1" name="Oval 50">
            <a:extLst>
              <a:ext uri="{FF2B5EF4-FFF2-40B4-BE49-F238E27FC236}">
                <a16:creationId xmlns:a16="http://schemas.microsoft.com/office/drawing/2014/main" id="{0C71CC87-D614-D6D0-5586-4B494F272212}"/>
              </a:ext>
            </a:extLst>
          </p:cNvPr>
          <p:cNvSpPr/>
          <p:nvPr/>
        </p:nvSpPr>
        <p:spPr>
          <a:xfrm>
            <a:off x="2636234" y="7321610"/>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50" name="Oval 49">
            <a:extLst>
              <a:ext uri="{FF2B5EF4-FFF2-40B4-BE49-F238E27FC236}">
                <a16:creationId xmlns:a16="http://schemas.microsoft.com/office/drawing/2014/main" id="{D34AE766-B609-BB65-7D95-9F158BCA6256}"/>
              </a:ext>
            </a:extLst>
          </p:cNvPr>
          <p:cNvSpPr/>
          <p:nvPr/>
        </p:nvSpPr>
        <p:spPr>
          <a:xfrm>
            <a:off x="5664179" y="10547158"/>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1" name="Oval 40">
            <a:extLst>
              <a:ext uri="{FF2B5EF4-FFF2-40B4-BE49-F238E27FC236}">
                <a16:creationId xmlns:a16="http://schemas.microsoft.com/office/drawing/2014/main" id="{745277DC-D563-4372-5EAD-7FC05C54575D}"/>
              </a:ext>
            </a:extLst>
          </p:cNvPr>
          <p:cNvSpPr/>
          <p:nvPr/>
        </p:nvSpPr>
        <p:spPr>
          <a:xfrm>
            <a:off x="13856877" y="11564559"/>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9" name="Oval 38">
            <a:extLst>
              <a:ext uri="{FF2B5EF4-FFF2-40B4-BE49-F238E27FC236}">
                <a16:creationId xmlns:a16="http://schemas.microsoft.com/office/drawing/2014/main" id="{6F53542A-E38E-5150-C1C9-D665052CED42}"/>
              </a:ext>
            </a:extLst>
          </p:cNvPr>
          <p:cNvSpPr/>
          <p:nvPr/>
        </p:nvSpPr>
        <p:spPr>
          <a:xfrm>
            <a:off x="17650908" y="8911626"/>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3" name="Oval 32">
            <a:extLst>
              <a:ext uri="{FF2B5EF4-FFF2-40B4-BE49-F238E27FC236}">
                <a16:creationId xmlns:a16="http://schemas.microsoft.com/office/drawing/2014/main" id="{969DC6BB-D05D-0D89-0D19-2E81C54A69F1}"/>
              </a:ext>
            </a:extLst>
          </p:cNvPr>
          <p:cNvSpPr/>
          <p:nvPr/>
        </p:nvSpPr>
        <p:spPr>
          <a:xfrm>
            <a:off x="19798225" y="3633860"/>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pic>
        <p:nvPicPr>
          <p:cNvPr id="15" name="Picture 14" descr="A picture containing text, several&#10;&#10;Description automatically generated">
            <a:extLst>
              <a:ext uri="{FF2B5EF4-FFF2-40B4-BE49-F238E27FC236}">
                <a16:creationId xmlns:a16="http://schemas.microsoft.com/office/drawing/2014/main" id="{16B3EBB7-755F-B99E-3F48-B7A401829113}"/>
              </a:ext>
            </a:extLst>
          </p:cNvPr>
          <p:cNvPicPr>
            <a:picLocks noChangeAspect="1"/>
          </p:cNvPicPr>
          <p:nvPr/>
        </p:nvPicPr>
        <p:blipFill>
          <a:blip r:embed="rId4"/>
          <a:stretch>
            <a:fillRect/>
          </a:stretch>
        </p:blipFill>
        <p:spPr>
          <a:xfrm rot="21379322">
            <a:off x="6786804" y="3063528"/>
            <a:ext cx="10489665" cy="7650038"/>
          </a:xfrm>
          <a:prstGeom prst="rect">
            <a:avLst/>
          </a:prstGeom>
        </p:spPr>
      </p:pic>
      <p:sp>
        <p:nvSpPr>
          <p:cNvPr id="36" name="Rectangle 35">
            <a:extLst>
              <a:ext uri="{FF2B5EF4-FFF2-40B4-BE49-F238E27FC236}">
                <a16:creationId xmlns:a16="http://schemas.microsoft.com/office/drawing/2014/main" id="{A9614C0E-8562-41B3-924C-ABAEF9B4D881}"/>
              </a:ext>
            </a:extLst>
          </p:cNvPr>
          <p:cNvSpPr/>
          <p:nvPr/>
        </p:nvSpPr>
        <p:spPr>
          <a:xfrm>
            <a:off x="1429097" y="3821022"/>
            <a:ext cx="2451840" cy="830997"/>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Country</a:t>
            </a:r>
            <a:r>
              <a:rPr lang="en-US" sz="2400" dirty="0">
                <a:solidFill>
                  <a:schemeClr val="tx1">
                    <a:lumMod val="85000"/>
                    <a:lumOff val="15000"/>
                  </a:schemeClr>
                </a:solidFill>
                <a:latin typeface="Rubik" pitchFamily="2" charset="-79"/>
              </a:rPr>
              <a:t> </a:t>
            </a:r>
            <a:r>
              <a:rPr lang="en-US" sz="2400" dirty="0">
                <a:solidFill>
                  <a:schemeClr val="tx1">
                    <a:lumMod val="85000"/>
                    <a:lumOff val="15000"/>
                  </a:schemeClr>
                </a:solidFill>
                <a:latin typeface="Rubik Medium" pitchFamily="2" charset="-79"/>
                <a:cs typeface="Rubik Medium" pitchFamily="2" charset="-79"/>
              </a:rPr>
              <a:t>Participants</a:t>
            </a:r>
          </a:p>
        </p:txBody>
      </p:sp>
      <p:sp>
        <p:nvSpPr>
          <p:cNvPr id="40" name="Rectangle 39">
            <a:extLst>
              <a:ext uri="{FF2B5EF4-FFF2-40B4-BE49-F238E27FC236}">
                <a16:creationId xmlns:a16="http://schemas.microsoft.com/office/drawing/2014/main" id="{F56EB9CB-0B1D-47E7-9875-FBE3D2BA9143}"/>
              </a:ext>
            </a:extLst>
          </p:cNvPr>
          <p:cNvSpPr/>
          <p:nvPr/>
        </p:nvSpPr>
        <p:spPr>
          <a:xfrm>
            <a:off x="1816924" y="8251311"/>
            <a:ext cx="3002331" cy="830997"/>
          </a:xfrm>
          <a:prstGeom prst="rect">
            <a:avLst/>
          </a:prstGeom>
        </p:spPr>
        <p:txBody>
          <a:bodyPr wrap="square">
            <a:spAutoFit/>
          </a:bodyPr>
          <a:lstStyle/>
          <a:p>
            <a:pPr algn="r"/>
            <a:r>
              <a:rPr lang="en-US" sz="2400" dirty="0">
                <a:solidFill>
                  <a:schemeClr val="tx1">
                    <a:lumMod val="85000"/>
                    <a:lumOff val="15000"/>
                  </a:schemeClr>
                </a:solidFill>
                <a:latin typeface="Rubik Medium" pitchFamily="2" charset="-79"/>
                <a:cs typeface="Rubik Medium" pitchFamily="2" charset="-79"/>
              </a:rPr>
              <a:t>Organizational Participants</a:t>
            </a:r>
          </a:p>
        </p:txBody>
      </p:sp>
      <p:sp>
        <p:nvSpPr>
          <p:cNvPr id="46" name="Rectangle 45">
            <a:extLst>
              <a:ext uri="{FF2B5EF4-FFF2-40B4-BE49-F238E27FC236}">
                <a16:creationId xmlns:a16="http://schemas.microsoft.com/office/drawing/2014/main" id="{48101461-AC56-4AAF-9DC5-73C4B8B89906}"/>
              </a:ext>
            </a:extLst>
          </p:cNvPr>
          <p:cNvSpPr>
            <a:spLocks noChangeAspect="1"/>
          </p:cNvSpPr>
          <p:nvPr/>
        </p:nvSpPr>
        <p:spPr>
          <a:xfrm>
            <a:off x="18962027" y="4584841"/>
            <a:ext cx="4941682"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Peer-review papers</a:t>
            </a:r>
          </a:p>
          <a:p>
            <a:pPr>
              <a:defRPr/>
            </a:pPr>
            <a:r>
              <a:rPr lang="en-US" sz="2400" dirty="0">
                <a:solidFill>
                  <a:schemeClr val="tx1">
                    <a:lumMod val="85000"/>
                    <a:lumOff val="15000"/>
                  </a:schemeClr>
                </a:solidFill>
                <a:latin typeface="Rubik Medium" pitchFamily="2" charset="-79"/>
                <a:cs typeface="Rubik Medium" pitchFamily="2" charset="-79"/>
              </a:rPr>
              <a:t>using data</a:t>
            </a:r>
          </a:p>
        </p:txBody>
      </p:sp>
      <p:sp>
        <p:nvSpPr>
          <p:cNvPr id="13" name="Rectangle 12">
            <a:extLst>
              <a:ext uri="{FF2B5EF4-FFF2-40B4-BE49-F238E27FC236}">
                <a16:creationId xmlns:a16="http://schemas.microsoft.com/office/drawing/2014/main" id="{0FE86B9A-5AD3-4BF2-B96C-4F8E7B7FDB61}"/>
              </a:ext>
            </a:extLst>
          </p:cNvPr>
          <p:cNvSpPr/>
          <p:nvPr/>
        </p:nvSpPr>
        <p:spPr>
          <a:xfrm>
            <a:off x="14359241" y="10944699"/>
            <a:ext cx="4558067"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Species </a:t>
            </a:r>
          </a:p>
          <a:p>
            <a:pPr>
              <a:defRPr/>
            </a:pPr>
            <a:r>
              <a:rPr lang="en-US" sz="2400" dirty="0">
                <a:solidFill>
                  <a:schemeClr val="tx1">
                    <a:lumMod val="85000"/>
                    <a:lumOff val="15000"/>
                  </a:schemeClr>
                </a:solidFill>
                <a:latin typeface="Rubik Medium" pitchFamily="2" charset="-79"/>
                <a:cs typeface="Rubik Medium" pitchFamily="2" charset="-79"/>
              </a:rPr>
              <a:t>occurrence records</a:t>
            </a:r>
          </a:p>
        </p:txBody>
      </p:sp>
      <p:sp>
        <p:nvSpPr>
          <p:cNvPr id="74" name="Rectangle 73">
            <a:extLst>
              <a:ext uri="{FF2B5EF4-FFF2-40B4-BE49-F238E27FC236}">
                <a16:creationId xmlns:a16="http://schemas.microsoft.com/office/drawing/2014/main" id="{A7288246-D42E-411C-A82C-681B16776E44}"/>
              </a:ext>
            </a:extLst>
          </p:cNvPr>
          <p:cNvSpPr>
            <a:spLocks noChangeAspect="1"/>
          </p:cNvSpPr>
          <p:nvPr/>
        </p:nvSpPr>
        <p:spPr>
          <a:xfrm>
            <a:off x="6461979" y="1733479"/>
            <a:ext cx="1997018" cy="461665"/>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Datasets</a:t>
            </a:r>
          </a:p>
        </p:txBody>
      </p:sp>
      <p:sp>
        <p:nvSpPr>
          <p:cNvPr id="58" name="Rectangle 57">
            <a:extLst>
              <a:ext uri="{FF2B5EF4-FFF2-40B4-BE49-F238E27FC236}">
                <a16:creationId xmlns:a16="http://schemas.microsoft.com/office/drawing/2014/main" id="{6F1F4AA1-16BB-4371-8EFB-E30E0B7E7144}"/>
              </a:ext>
            </a:extLst>
          </p:cNvPr>
          <p:cNvSpPr/>
          <p:nvPr/>
        </p:nvSpPr>
        <p:spPr>
          <a:xfrm>
            <a:off x="6461980" y="11197352"/>
            <a:ext cx="1990220" cy="461665"/>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Publishers</a:t>
            </a:r>
          </a:p>
        </p:txBody>
      </p:sp>
      <p:sp>
        <p:nvSpPr>
          <p:cNvPr id="45" name="Rectangle 44">
            <a:extLst>
              <a:ext uri="{FF2B5EF4-FFF2-40B4-BE49-F238E27FC236}">
                <a16:creationId xmlns:a16="http://schemas.microsoft.com/office/drawing/2014/main" id="{432CEE52-413F-4FBD-8F76-CFDFF369CBD9}"/>
              </a:ext>
            </a:extLst>
          </p:cNvPr>
          <p:cNvSpPr/>
          <p:nvPr/>
        </p:nvSpPr>
        <p:spPr>
          <a:xfrm>
            <a:off x="18399094" y="8207892"/>
            <a:ext cx="4941682" cy="830997"/>
          </a:xfrm>
          <a:prstGeom prst="rect">
            <a:avLst/>
          </a:prstGeom>
        </p:spPr>
        <p:txBody>
          <a:bodyPr wrap="square">
            <a:spAutoFit/>
          </a:bodyPr>
          <a:lstStyle/>
          <a:p>
            <a:pPr>
              <a:defRPr/>
            </a:pPr>
            <a:r>
              <a:rPr lang="en-US" sz="2400" dirty="0">
                <a:solidFill>
                  <a:schemeClr val="tx1">
                    <a:lumMod val="85000"/>
                    <a:lumOff val="15000"/>
                  </a:schemeClr>
                </a:solidFill>
                <a:latin typeface="Rubik Medium" pitchFamily="2" charset="-79"/>
                <a:cs typeface="Rubik Medium" pitchFamily="2" charset="-79"/>
              </a:rPr>
              <a:t>Average records </a:t>
            </a:r>
          </a:p>
          <a:p>
            <a:pPr>
              <a:defRPr/>
            </a:pPr>
            <a:r>
              <a:rPr lang="en-US" sz="2400" dirty="0">
                <a:solidFill>
                  <a:schemeClr val="tx1">
                    <a:lumMod val="85000"/>
                    <a:lumOff val="15000"/>
                  </a:schemeClr>
                </a:solidFill>
                <a:latin typeface="Rubik Medium" pitchFamily="2" charset="-79"/>
                <a:cs typeface="Rubik Medium" pitchFamily="2" charset="-79"/>
              </a:rPr>
              <a:t>downloaded per month (2023)</a:t>
            </a:r>
          </a:p>
        </p:txBody>
      </p:sp>
      <p:sp>
        <p:nvSpPr>
          <p:cNvPr id="16" name="TextBox 15">
            <a:extLst>
              <a:ext uri="{FF2B5EF4-FFF2-40B4-BE49-F238E27FC236}">
                <a16:creationId xmlns:a16="http://schemas.microsoft.com/office/drawing/2014/main" id="{B7148656-E708-9BCA-A63F-111499CC3754}"/>
              </a:ext>
            </a:extLst>
          </p:cNvPr>
          <p:cNvSpPr txBox="1"/>
          <p:nvPr/>
        </p:nvSpPr>
        <p:spPr>
          <a:xfrm>
            <a:off x="14359241" y="11870822"/>
            <a:ext cx="4384219" cy="830997"/>
          </a:xfrm>
          <a:prstGeom prst="rect">
            <a:avLst/>
          </a:prstGeom>
          <a:noFill/>
        </p:spPr>
        <p:txBody>
          <a:bodyPr wrap="square">
            <a:spAutoFit/>
          </a:bodyPr>
          <a:lstStyle/>
          <a:p>
            <a:pPr>
              <a:defRPr/>
            </a:pPr>
            <a:r>
              <a:rPr lang="fi-FI" sz="4800" b="1" dirty="0">
                <a:solidFill>
                  <a:schemeClr val="accent1"/>
                </a:solidFill>
                <a:latin typeface="Bitter SemiBold" pitchFamily="2" charset="77"/>
              </a:rPr>
              <a:t>2,295,393,034</a:t>
            </a:r>
            <a:endParaRPr lang="en-US" sz="4800" b="1" dirty="0">
              <a:solidFill>
                <a:schemeClr val="accent1"/>
              </a:solidFill>
              <a:latin typeface="Bitter SemiBold" pitchFamily="2" charset="77"/>
            </a:endParaRPr>
          </a:p>
        </p:txBody>
      </p:sp>
      <p:sp>
        <p:nvSpPr>
          <p:cNvPr id="18" name="TextBox 17">
            <a:extLst>
              <a:ext uri="{FF2B5EF4-FFF2-40B4-BE49-F238E27FC236}">
                <a16:creationId xmlns:a16="http://schemas.microsoft.com/office/drawing/2014/main" id="{3ECBFFE0-70A1-CF88-5E25-CF0BC82A9443}"/>
              </a:ext>
            </a:extLst>
          </p:cNvPr>
          <p:cNvSpPr txBox="1"/>
          <p:nvPr/>
        </p:nvSpPr>
        <p:spPr>
          <a:xfrm>
            <a:off x="18962028" y="5540648"/>
            <a:ext cx="3020949" cy="830997"/>
          </a:xfrm>
          <a:prstGeom prst="rect">
            <a:avLst/>
          </a:prstGeom>
          <a:noFill/>
        </p:spPr>
        <p:txBody>
          <a:bodyPr wrap="square">
            <a:spAutoFit/>
          </a:bodyPr>
          <a:lstStyle/>
          <a:p>
            <a:pPr>
              <a:defRPr/>
            </a:pPr>
            <a:r>
              <a:rPr lang="is-IS" sz="4800" b="1" dirty="0">
                <a:solidFill>
                  <a:schemeClr val="accent1"/>
                </a:solidFill>
                <a:latin typeface="Bitter SemiBold" pitchFamily="2" charset="77"/>
              </a:rPr>
              <a:t>8,565</a:t>
            </a:r>
            <a:endParaRPr lang="en-US" sz="4800" b="1" dirty="0">
              <a:solidFill>
                <a:schemeClr val="accent1"/>
              </a:solidFill>
              <a:latin typeface="Bitter SemiBold" pitchFamily="2" charset="77"/>
            </a:endParaRPr>
          </a:p>
        </p:txBody>
      </p:sp>
      <p:sp>
        <p:nvSpPr>
          <p:cNvPr id="26" name="TextBox 25">
            <a:extLst>
              <a:ext uri="{FF2B5EF4-FFF2-40B4-BE49-F238E27FC236}">
                <a16:creationId xmlns:a16="http://schemas.microsoft.com/office/drawing/2014/main" id="{31C234BD-2940-342F-101F-CA5D5EF535CA}"/>
              </a:ext>
            </a:extLst>
          </p:cNvPr>
          <p:cNvSpPr txBox="1"/>
          <p:nvPr/>
        </p:nvSpPr>
        <p:spPr>
          <a:xfrm>
            <a:off x="18399094" y="9134640"/>
            <a:ext cx="3850541" cy="830997"/>
          </a:xfrm>
          <a:prstGeom prst="rect">
            <a:avLst/>
          </a:prstGeom>
          <a:noFill/>
        </p:spPr>
        <p:txBody>
          <a:bodyPr wrap="square">
            <a:spAutoFit/>
          </a:bodyPr>
          <a:lstStyle/>
          <a:p>
            <a:pPr>
              <a:defRPr/>
            </a:pPr>
            <a:r>
              <a:rPr lang="en-US" sz="4800" b="1" dirty="0">
                <a:solidFill>
                  <a:schemeClr val="accent1"/>
                </a:solidFill>
                <a:latin typeface="Bitter SemiBold" pitchFamily="2" charset="77"/>
              </a:rPr>
              <a:t>163.1 billion</a:t>
            </a:r>
          </a:p>
        </p:txBody>
      </p:sp>
      <p:sp>
        <p:nvSpPr>
          <p:cNvPr id="28" name="TextBox 27">
            <a:extLst>
              <a:ext uri="{FF2B5EF4-FFF2-40B4-BE49-F238E27FC236}">
                <a16:creationId xmlns:a16="http://schemas.microsoft.com/office/drawing/2014/main" id="{15D8CF21-7BC5-F3E9-43FD-97A5B03E4595}"/>
              </a:ext>
            </a:extLst>
          </p:cNvPr>
          <p:cNvSpPr txBox="1"/>
          <p:nvPr/>
        </p:nvSpPr>
        <p:spPr>
          <a:xfrm>
            <a:off x="2227520" y="4744291"/>
            <a:ext cx="1653418"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64</a:t>
            </a:r>
          </a:p>
        </p:txBody>
      </p:sp>
      <p:sp>
        <p:nvSpPr>
          <p:cNvPr id="31" name="TextBox 30">
            <a:extLst>
              <a:ext uri="{FF2B5EF4-FFF2-40B4-BE49-F238E27FC236}">
                <a16:creationId xmlns:a16="http://schemas.microsoft.com/office/drawing/2014/main" id="{4F74334D-1234-8782-B47D-33F14C728FC7}"/>
              </a:ext>
            </a:extLst>
          </p:cNvPr>
          <p:cNvSpPr txBox="1"/>
          <p:nvPr/>
        </p:nvSpPr>
        <p:spPr>
          <a:xfrm>
            <a:off x="2665197" y="9187187"/>
            <a:ext cx="2154058" cy="830997"/>
          </a:xfrm>
          <a:prstGeom prst="rect">
            <a:avLst/>
          </a:prstGeom>
          <a:noFill/>
        </p:spPr>
        <p:txBody>
          <a:bodyPr wrap="square">
            <a:spAutoFit/>
          </a:bodyPr>
          <a:lstStyle/>
          <a:p>
            <a:pPr algn="r"/>
            <a:r>
              <a:rPr lang="en-US" sz="4800" b="1" dirty="0">
                <a:solidFill>
                  <a:schemeClr val="accent1"/>
                </a:solidFill>
                <a:latin typeface="Bitter SemiBold" pitchFamily="2" charset="77"/>
              </a:rPr>
              <a:t>43</a:t>
            </a:r>
            <a:endParaRPr lang="en-DK" sz="4800" b="1" dirty="0">
              <a:solidFill>
                <a:schemeClr val="accent1"/>
              </a:solidFill>
              <a:latin typeface="Bitter SemiBold" pitchFamily="2" charset="77"/>
            </a:endParaRPr>
          </a:p>
        </p:txBody>
      </p:sp>
      <p:sp>
        <p:nvSpPr>
          <p:cNvPr id="47" name="TextBox 46">
            <a:extLst>
              <a:ext uri="{FF2B5EF4-FFF2-40B4-BE49-F238E27FC236}">
                <a16:creationId xmlns:a16="http://schemas.microsoft.com/office/drawing/2014/main" id="{95349C0B-5752-3F95-FD45-9EAFD4B5AB1F}"/>
              </a:ext>
            </a:extLst>
          </p:cNvPr>
          <p:cNvSpPr txBox="1"/>
          <p:nvPr/>
        </p:nvSpPr>
        <p:spPr>
          <a:xfrm>
            <a:off x="6461980" y="2294511"/>
            <a:ext cx="3317234" cy="830997"/>
          </a:xfrm>
          <a:prstGeom prst="rect">
            <a:avLst/>
          </a:prstGeom>
          <a:noFill/>
        </p:spPr>
        <p:txBody>
          <a:bodyPr wrap="square">
            <a:spAutoFit/>
          </a:bodyPr>
          <a:lstStyle/>
          <a:p>
            <a:pPr>
              <a:defRPr/>
            </a:pPr>
            <a:r>
              <a:rPr lang="en-US" sz="4800" b="1" dirty="0">
                <a:solidFill>
                  <a:schemeClr val="accent1"/>
                </a:solidFill>
                <a:latin typeface="Bitter SemiBold" pitchFamily="2" charset="77"/>
              </a:rPr>
              <a:t>83,724</a:t>
            </a:r>
          </a:p>
        </p:txBody>
      </p:sp>
      <p:sp>
        <p:nvSpPr>
          <p:cNvPr id="53" name="TextBox 52">
            <a:extLst>
              <a:ext uri="{FF2B5EF4-FFF2-40B4-BE49-F238E27FC236}">
                <a16:creationId xmlns:a16="http://schemas.microsoft.com/office/drawing/2014/main" id="{1175A099-575D-E7AF-5380-3C33E5922AAB}"/>
              </a:ext>
            </a:extLst>
          </p:cNvPr>
          <p:cNvSpPr txBox="1"/>
          <p:nvPr/>
        </p:nvSpPr>
        <p:spPr>
          <a:xfrm>
            <a:off x="6455182" y="11751313"/>
            <a:ext cx="2841549" cy="830997"/>
          </a:xfrm>
          <a:prstGeom prst="rect">
            <a:avLst/>
          </a:prstGeom>
          <a:noFill/>
        </p:spPr>
        <p:txBody>
          <a:bodyPr wrap="square">
            <a:spAutoFit/>
          </a:bodyPr>
          <a:lstStyle/>
          <a:p>
            <a:pPr>
              <a:defRPr/>
            </a:pPr>
            <a:r>
              <a:rPr lang="en-US" sz="4800" b="1" dirty="0">
                <a:solidFill>
                  <a:schemeClr val="accent1"/>
                </a:solidFill>
                <a:latin typeface="Bitter SemiBold" pitchFamily="2" charset="77"/>
              </a:rPr>
              <a:t>1,995</a:t>
            </a:r>
          </a:p>
        </p:txBody>
      </p:sp>
      <p:pic>
        <p:nvPicPr>
          <p:cNvPr id="21" name="Picture 20" descr="A picture containing accessory, envelope&#10;&#10;Description automatically generated">
            <a:extLst>
              <a:ext uri="{FF2B5EF4-FFF2-40B4-BE49-F238E27FC236}">
                <a16:creationId xmlns:a16="http://schemas.microsoft.com/office/drawing/2014/main" id="{50F36A46-C6AD-7819-5E64-90BFFCFEC079}"/>
              </a:ext>
            </a:extLst>
          </p:cNvPr>
          <p:cNvPicPr>
            <a:picLocks noChangeAspect="1"/>
          </p:cNvPicPr>
          <p:nvPr/>
        </p:nvPicPr>
        <p:blipFill>
          <a:blip r:embed="rId5"/>
          <a:stretch>
            <a:fillRect/>
          </a:stretch>
        </p:blipFill>
        <p:spPr>
          <a:xfrm>
            <a:off x="20546411" y="2354071"/>
            <a:ext cx="2230169" cy="2042759"/>
          </a:xfrm>
          <a:prstGeom prst="rect">
            <a:avLst/>
          </a:prstGeom>
        </p:spPr>
      </p:pic>
      <p:sp>
        <p:nvSpPr>
          <p:cNvPr id="22" name="Oval 21">
            <a:extLst>
              <a:ext uri="{FF2B5EF4-FFF2-40B4-BE49-F238E27FC236}">
                <a16:creationId xmlns:a16="http://schemas.microsoft.com/office/drawing/2014/main" id="{E133C14E-33AE-4EF9-6682-560F60C760A5}"/>
              </a:ext>
            </a:extLst>
          </p:cNvPr>
          <p:cNvSpPr/>
          <p:nvPr/>
        </p:nvSpPr>
        <p:spPr>
          <a:xfrm>
            <a:off x="18575562" y="4664696"/>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3" name="Oval 22">
            <a:extLst>
              <a:ext uri="{FF2B5EF4-FFF2-40B4-BE49-F238E27FC236}">
                <a16:creationId xmlns:a16="http://schemas.microsoft.com/office/drawing/2014/main" id="{2EF3A239-4CAD-2FE6-EF60-F433827EFFFC}"/>
              </a:ext>
            </a:extLst>
          </p:cNvPr>
          <p:cNvSpPr/>
          <p:nvPr/>
        </p:nvSpPr>
        <p:spPr>
          <a:xfrm>
            <a:off x="8120394" y="1849533"/>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4" name="Oval 23">
            <a:extLst>
              <a:ext uri="{FF2B5EF4-FFF2-40B4-BE49-F238E27FC236}">
                <a16:creationId xmlns:a16="http://schemas.microsoft.com/office/drawing/2014/main" id="{6925BB9E-40A9-CB8B-6FF9-05295E0A2012}"/>
              </a:ext>
            </a:extLst>
          </p:cNvPr>
          <p:cNvSpPr/>
          <p:nvPr/>
        </p:nvSpPr>
        <p:spPr>
          <a:xfrm>
            <a:off x="3971194" y="3949410"/>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27" name="Oval 26">
            <a:extLst>
              <a:ext uri="{FF2B5EF4-FFF2-40B4-BE49-F238E27FC236}">
                <a16:creationId xmlns:a16="http://schemas.microsoft.com/office/drawing/2014/main" id="{1D9C94E3-D83F-82BD-E453-A2803600597C}"/>
              </a:ext>
            </a:extLst>
          </p:cNvPr>
          <p:cNvSpPr/>
          <p:nvPr/>
        </p:nvSpPr>
        <p:spPr>
          <a:xfrm>
            <a:off x="8293365" y="11333757"/>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4" name="Oval 33">
            <a:extLst>
              <a:ext uri="{FF2B5EF4-FFF2-40B4-BE49-F238E27FC236}">
                <a16:creationId xmlns:a16="http://schemas.microsoft.com/office/drawing/2014/main" id="{9AE8C060-96B9-B4AA-6EC3-D43B1F065487}"/>
              </a:ext>
            </a:extLst>
          </p:cNvPr>
          <p:cNvSpPr/>
          <p:nvPr/>
        </p:nvSpPr>
        <p:spPr>
          <a:xfrm>
            <a:off x="15038508" y="1721410"/>
            <a:ext cx="1496371" cy="1496371"/>
          </a:xfrm>
          <a:prstGeom prst="ellipse">
            <a:avLst/>
          </a:prstGeom>
          <a:solidFill>
            <a:schemeClr val="accent1">
              <a:lumMod val="20000"/>
              <a:lumOff val="80000"/>
              <a:alpha val="853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37" name="Rectangle 36">
            <a:extLst>
              <a:ext uri="{FF2B5EF4-FFF2-40B4-BE49-F238E27FC236}">
                <a16:creationId xmlns:a16="http://schemas.microsoft.com/office/drawing/2014/main" id="{C3908566-3290-D32A-65F1-E8B3767204CB}"/>
              </a:ext>
            </a:extLst>
          </p:cNvPr>
          <p:cNvSpPr>
            <a:spLocks noChangeAspect="1"/>
          </p:cNvSpPr>
          <p:nvPr/>
        </p:nvSpPr>
        <p:spPr>
          <a:xfrm>
            <a:off x="14547030" y="1861424"/>
            <a:ext cx="3004654" cy="461665"/>
          </a:xfrm>
          <a:prstGeom prst="rect">
            <a:avLst/>
          </a:prstGeom>
        </p:spPr>
        <p:txBody>
          <a:bodyPr wrap="square">
            <a:spAutoFit/>
          </a:bodyPr>
          <a:lstStyle/>
          <a:p>
            <a:pPr algn="r">
              <a:defRPr/>
            </a:pPr>
            <a:r>
              <a:rPr lang="en-US" sz="2400" dirty="0">
                <a:solidFill>
                  <a:schemeClr val="tx1">
                    <a:lumMod val="85000"/>
                    <a:lumOff val="15000"/>
                  </a:schemeClr>
                </a:solidFill>
                <a:latin typeface="Rubik Medium" pitchFamily="2" charset="-79"/>
                <a:cs typeface="Rubik Medium" pitchFamily="2" charset="-79"/>
              </a:rPr>
              <a:t>Hosted portals</a:t>
            </a:r>
          </a:p>
        </p:txBody>
      </p:sp>
      <p:sp>
        <p:nvSpPr>
          <p:cNvPr id="38" name="TextBox 37">
            <a:extLst>
              <a:ext uri="{FF2B5EF4-FFF2-40B4-BE49-F238E27FC236}">
                <a16:creationId xmlns:a16="http://schemas.microsoft.com/office/drawing/2014/main" id="{7576BBCD-89CA-26F5-86D9-9DF340B634B3}"/>
              </a:ext>
            </a:extLst>
          </p:cNvPr>
          <p:cNvSpPr txBox="1"/>
          <p:nvPr/>
        </p:nvSpPr>
        <p:spPr>
          <a:xfrm>
            <a:off x="14244857" y="2408965"/>
            <a:ext cx="3317234" cy="830997"/>
          </a:xfrm>
          <a:prstGeom prst="rect">
            <a:avLst/>
          </a:prstGeom>
          <a:noFill/>
        </p:spPr>
        <p:txBody>
          <a:bodyPr wrap="square">
            <a:spAutoFit/>
          </a:bodyPr>
          <a:lstStyle/>
          <a:p>
            <a:pPr algn="r">
              <a:defRPr/>
            </a:pPr>
            <a:r>
              <a:rPr lang="en-US" sz="4800" b="1" dirty="0">
                <a:solidFill>
                  <a:schemeClr val="accent1"/>
                </a:solidFill>
                <a:latin typeface="Bitter SemiBold" pitchFamily="2" charset="77"/>
              </a:rPr>
              <a:t>12</a:t>
            </a:r>
          </a:p>
        </p:txBody>
      </p:sp>
      <p:sp>
        <p:nvSpPr>
          <p:cNvPr id="43" name="Oval 42">
            <a:extLst>
              <a:ext uri="{FF2B5EF4-FFF2-40B4-BE49-F238E27FC236}">
                <a16:creationId xmlns:a16="http://schemas.microsoft.com/office/drawing/2014/main" id="{14A9C730-D709-676C-40B0-854E098C9091}"/>
              </a:ext>
            </a:extLst>
          </p:cNvPr>
          <p:cNvSpPr/>
          <p:nvPr/>
        </p:nvSpPr>
        <p:spPr>
          <a:xfrm>
            <a:off x="14808684" y="1949494"/>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4" name="Oval 43">
            <a:extLst>
              <a:ext uri="{FF2B5EF4-FFF2-40B4-BE49-F238E27FC236}">
                <a16:creationId xmlns:a16="http://schemas.microsoft.com/office/drawing/2014/main" id="{F10693D3-94BA-715E-709C-BCB32F213BB5}"/>
              </a:ext>
            </a:extLst>
          </p:cNvPr>
          <p:cNvSpPr/>
          <p:nvPr/>
        </p:nvSpPr>
        <p:spPr>
          <a:xfrm>
            <a:off x="18025846" y="8301465"/>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8" name="Oval 47">
            <a:extLst>
              <a:ext uri="{FF2B5EF4-FFF2-40B4-BE49-F238E27FC236}">
                <a16:creationId xmlns:a16="http://schemas.microsoft.com/office/drawing/2014/main" id="{1DF2C4DA-313B-5752-2BBE-EE58CF65E313}"/>
              </a:ext>
            </a:extLst>
          </p:cNvPr>
          <p:cNvSpPr/>
          <p:nvPr/>
        </p:nvSpPr>
        <p:spPr>
          <a:xfrm>
            <a:off x="13976539" y="11027850"/>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sp>
        <p:nvSpPr>
          <p:cNvPr id="49" name="Oval 48">
            <a:extLst>
              <a:ext uri="{FF2B5EF4-FFF2-40B4-BE49-F238E27FC236}">
                <a16:creationId xmlns:a16="http://schemas.microsoft.com/office/drawing/2014/main" id="{0E3A121D-58F5-EA5C-98F3-74B2B8EEB6A7}"/>
              </a:ext>
            </a:extLst>
          </p:cNvPr>
          <p:cNvSpPr/>
          <p:nvPr/>
        </p:nvSpPr>
        <p:spPr>
          <a:xfrm>
            <a:off x="4974176" y="8360349"/>
            <a:ext cx="263041" cy="2630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sz="3600"/>
          </a:p>
        </p:txBody>
      </p:sp>
      <p:pic>
        <p:nvPicPr>
          <p:cNvPr id="56" name="Graphic 55">
            <a:extLst>
              <a:ext uri="{FF2B5EF4-FFF2-40B4-BE49-F238E27FC236}">
                <a16:creationId xmlns:a16="http://schemas.microsoft.com/office/drawing/2014/main" id="{93ABF930-12AA-0E51-50A2-E95E6A1377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7187" y="605131"/>
            <a:ext cx="2515570" cy="1257786"/>
          </a:xfrm>
          <a:prstGeom prst="rect">
            <a:avLst/>
          </a:prstGeom>
        </p:spPr>
      </p:pic>
      <p:sp>
        <p:nvSpPr>
          <p:cNvPr id="57" name="Text Placeholder 3">
            <a:extLst>
              <a:ext uri="{FF2B5EF4-FFF2-40B4-BE49-F238E27FC236}">
                <a16:creationId xmlns:a16="http://schemas.microsoft.com/office/drawing/2014/main" id="{42AE8CD2-F679-FB1A-78E2-CD3C08F4AFBC}"/>
              </a:ext>
            </a:extLst>
          </p:cNvPr>
          <p:cNvSpPr txBox="1">
            <a:spLocks/>
          </p:cNvSpPr>
          <p:nvPr/>
        </p:nvSpPr>
        <p:spPr>
          <a:xfrm>
            <a:off x="12209065" y="12251067"/>
            <a:ext cx="11484020" cy="746983"/>
          </a:xfrm>
          <a:prstGeom prst="rect">
            <a:avLst/>
          </a:prstGeom>
        </p:spPr>
        <p:txBody>
          <a:bodyPr vert="horz" lIns="89994" tIns="89994" rIns="91434" bIns="89994"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sp>
        <p:nvSpPr>
          <p:cNvPr id="60" name="Text Placeholder 3">
            <a:extLst>
              <a:ext uri="{FF2B5EF4-FFF2-40B4-BE49-F238E27FC236}">
                <a16:creationId xmlns:a16="http://schemas.microsoft.com/office/drawing/2014/main" id="{AD27D8D1-A458-9952-55FF-BDFA2649F23A}"/>
              </a:ext>
            </a:extLst>
          </p:cNvPr>
          <p:cNvSpPr txBox="1">
            <a:spLocks/>
          </p:cNvSpPr>
          <p:nvPr/>
        </p:nvSpPr>
        <p:spPr>
          <a:xfrm>
            <a:off x="1087898" y="12251067"/>
            <a:ext cx="16863552" cy="746983"/>
          </a:xfrm>
          <a:prstGeom prst="rect">
            <a:avLst/>
          </a:prstGeom>
        </p:spPr>
        <p:txBody>
          <a:bodyPr vert="horz" lIns="89994" tIns="89994" rIns="91434" bIns="89994" rtlCol="0" anchor="ctr">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l"/>
            <a:r>
              <a:rPr lang="en-GB" sz="2000" dirty="0">
                <a:latin typeface="Rubik SemiBold" pitchFamily="2" charset="-79"/>
                <a:cs typeface="Rubik SemiBold" pitchFamily="2" charset="-79"/>
              </a:rPr>
              <a:t>By the numbers </a:t>
            </a:r>
            <a:r>
              <a:rPr lang="en-GB" sz="2000" dirty="0">
                <a:latin typeface="Rubik" pitchFamily="2" charset="-79"/>
                <a:cs typeface="Rubik" pitchFamily="2" charset="-79"/>
              </a:rPr>
              <a:t>| 31 March 2023</a:t>
            </a:r>
            <a:endParaRPr lang="en-DK" sz="2000" dirty="0">
              <a:latin typeface="Rubik" pitchFamily="2" charset="-79"/>
              <a:cs typeface="Rubik" pitchFamily="2" charset="-79"/>
            </a:endParaRPr>
          </a:p>
        </p:txBody>
      </p:sp>
    </p:spTree>
    <p:custDataLst>
      <p:tags r:id="rId1"/>
    </p:custDataLst>
    <p:extLst>
      <p:ext uri="{BB962C8B-B14F-4D97-AF65-F5344CB8AC3E}">
        <p14:creationId xmlns:p14="http://schemas.microsoft.com/office/powerpoint/2010/main" val="2201519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F381-0398-44AD-8598-5B3C4ABB4D35}"/>
              </a:ext>
            </a:extLst>
          </p:cNvPr>
          <p:cNvSpPr>
            <a:spLocks noGrp="1"/>
          </p:cNvSpPr>
          <p:nvPr>
            <p:ph type="title" idx="4294967295"/>
          </p:nvPr>
        </p:nvSpPr>
        <p:spPr>
          <a:xfrm>
            <a:off x="706438" y="1074738"/>
            <a:ext cx="21556662" cy="1462087"/>
          </a:xfrm>
        </p:spPr>
        <p:txBody>
          <a:bodyPr>
            <a:normAutofit/>
          </a:bodyPr>
          <a:lstStyle/>
          <a:p>
            <a:r>
              <a:rPr lang="en-US" dirty="0"/>
              <a:t>Data richness levels supported by GBIF</a:t>
            </a:r>
            <a:endParaRPr lang="en-GB" dirty="0"/>
          </a:p>
        </p:txBody>
      </p:sp>
      <p:pic>
        <p:nvPicPr>
          <p:cNvPr id="15" name="Content Placeholder 12" descr="metadataonly.jpg">
            <a:extLst>
              <a:ext uri="{FF2B5EF4-FFF2-40B4-BE49-F238E27FC236}">
                <a16:creationId xmlns:a16="http://schemas.microsoft.com/office/drawing/2014/main" id="{A0CC5C13-FF2A-4DDE-B430-B547DAEC7C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0" t="3761" r="28082" b="3102"/>
          <a:stretch/>
        </p:blipFill>
        <p:spPr>
          <a:xfrm>
            <a:off x="706438" y="3279704"/>
            <a:ext cx="5580000" cy="4135505"/>
          </a:xfrm>
          <a:prstGeom prst="rect">
            <a:avLst/>
          </a:prstGeom>
          <a:ln w="38100" cap="flat" cmpd="sng" algn="ctr">
            <a:noFill/>
            <a:prstDash val="solid"/>
            <a:miter lim="800000"/>
          </a:ln>
        </p:spPr>
        <p:style>
          <a:lnRef idx="2">
            <a:schemeClr val="dk1"/>
          </a:lnRef>
          <a:fillRef idx="1">
            <a:schemeClr val="lt1"/>
          </a:fillRef>
          <a:effectRef idx="0">
            <a:schemeClr val="dk1"/>
          </a:effectRef>
          <a:fontRef idx="minor">
            <a:schemeClr val="dk1"/>
          </a:fontRef>
        </p:style>
      </p:pic>
      <p:sp>
        <p:nvSpPr>
          <p:cNvPr id="60" name="Rectangle 59">
            <a:extLst>
              <a:ext uri="{FF2B5EF4-FFF2-40B4-BE49-F238E27FC236}">
                <a16:creationId xmlns:a16="http://schemas.microsoft.com/office/drawing/2014/main" id="{03F4AECA-C0E1-40E0-B2F9-0EFE8B63071D}"/>
              </a:ext>
            </a:extLst>
          </p:cNvPr>
          <p:cNvSpPr>
            <a:spLocks/>
          </p:cNvSpPr>
          <p:nvPr/>
        </p:nvSpPr>
        <p:spPr>
          <a:xfrm>
            <a:off x="706438"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0" name="Rectangle 49">
            <a:extLst>
              <a:ext uri="{FF2B5EF4-FFF2-40B4-BE49-F238E27FC236}">
                <a16:creationId xmlns:a16="http://schemas.microsoft.com/office/drawing/2014/main" id="{4EC87E9C-BBCA-4076-BA6E-210B121EC21E}"/>
              </a:ext>
            </a:extLst>
          </p:cNvPr>
          <p:cNvSpPr>
            <a:spLocks/>
          </p:cNvSpPr>
          <p:nvPr/>
        </p:nvSpPr>
        <p:spPr>
          <a:xfrm>
            <a:off x="706438" y="5327650"/>
            <a:ext cx="5580000" cy="2070100"/>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a:solidFill>
                  <a:schemeClr val="bg1"/>
                </a:solidFill>
                <a:latin typeface="Rubik" pitchFamily="2" charset="-79"/>
              </a:rPr>
              <a:t>Descriptive information</a:t>
            </a:r>
            <a:endParaRPr lang="en-GB" sz="2400" dirty="0">
              <a:solidFill>
                <a:schemeClr val="bg1"/>
              </a:solidFill>
              <a:latin typeface="Rubik" pitchFamily="2" charset="-79"/>
            </a:endParaRPr>
          </a:p>
        </p:txBody>
      </p:sp>
      <p:sp>
        <p:nvSpPr>
          <p:cNvPr id="11" name="Rectangle 10">
            <a:extLst>
              <a:ext uri="{FF2B5EF4-FFF2-40B4-BE49-F238E27FC236}">
                <a16:creationId xmlns:a16="http://schemas.microsoft.com/office/drawing/2014/main" id="{0FE497ED-0108-43E3-AE3A-5DB9D03DBC3B}"/>
              </a:ext>
            </a:extLst>
          </p:cNvPr>
          <p:cNvSpPr>
            <a:spLocks/>
          </p:cNvSpPr>
          <p:nvPr/>
        </p:nvSpPr>
        <p:spPr>
          <a:xfrm>
            <a:off x="706438" y="7397750"/>
            <a:ext cx="5580000" cy="4157664"/>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Dataset metadata</a:t>
            </a:r>
          </a:p>
        </p:txBody>
      </p:sp>
      <p:sp>
        <p:nvSpPr>
          <p:cNvPr id="42" name="Oval 41">
            <a:extLst>
              <a:ext uri="{FF2B5EF4-FFF2-40B4-BE49-F238E27FC236}">
                <a16:creationId xmlns:a16="http://schemas.microsoft.com/office/drawing/2014/main" id="{E499B606-57DA-486D-B73A-1AAA5CA38D83}"/>
              </a:ext>
            </a:extLst>
          </p:cNvPr>
          <p:cNvSpPr/>
          <p:nvPr/>
        </p:nvSpPr>
        <p:spPr>
          <a:xfrm>
            <a:off x="2631345" y="6529312"/>
            <a:ext cx="1730185" cy="173687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accent1"/>
                </a:solidFill>
                <a:latin typeface="Rubik" pitchFamily="2" charset="-79"/>
              </a:rPr>
              <a:t>01</a:t>
            </a:r>
          </a:p>
        </p:txBody>
      </p:sp>
      <p:pic>
        <p:nvPicPr>
          <p:cNvPr id="16" name="Content Placeholder 3">
            <a:extLst>
              <a:ext uri="{FF2B5EF4-FFF2-40B4-BE49-F238E27FC236}">
                <a16:creationId xmlns:a16="http://schemas.microsoft.com/office/drawing/2014/main" id="{9AB55746-CDAB-4109-A054-DD0CBB28A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782" t="509" r="17165" b="4428"/>
          <a:stretch/>
        </p:blipFill>
        <p:spPr>
          <a:xfrm>
            <a:off x="6514905" y="3279703"/>
            <a:ext cx="5566573" cy="4135507"/>
          </a:xfrm>
          <a:prstGeom prst="rect">
            <a:avLst/>
          </a:prstGeom>
          <a:noFill/>
          <a:ln w="38100">
            <a:noFill/>
          </a:ln>
        </p:spPr>
      </p:pic>
      <p:sp>
        <p:nvSpPr>
          <p:cNvPr id="61" name="Rectangle 60">
            <a:extLst>
              <a:ext uri="{FF2B5EF4-FFF2-40B4-BE49-F238E27FC236}">
                <a16:creationId xmlns:a16="http://schemas.microsoft.com/office/drawing/2014/main" id="{5762A0F6-DD0A-48E9-B7AD-DEC1443EDAA0}"/>
              </a:ext>
            </a:extLst>
          </p:cNvPr>
          <p:cNvSpPr>
            <a:spLocks/>
          </p:cNvSpPr>
          <p:nvPr/>
        </p:nvSpPr>
        <p:spPr>
          <a:xfrm>
            <a:off x="6502949" y="3279704"/>
            <a:ext cx="5580000" cy="6207195"/>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r>
              <a:rPr lang="en-GB" sz="2800">
                <a:solidFill>
                  <a:schemeClr val="accent1"/>
                </a:solidFill>
                <a:latin typeface="Rubik" pitchFamily="2" charset="-79"/>
              </a:rPr>
              <a:t>v</a:t>
            </a:r>
            <a:endParaRPr lang="en-GB" sz="2800" dirty="0">
              <a:solidFill>
                <a:schemeClr val="accent1"/>
              </a:solidFill>
              <a:latin typeface="Rubik" pitchFamily="2" charset="-79"/>
            </a:endParaRPr>
          </a:p>
        </p:txBody>
      </p:sp>
      <p:sp>
        <p:nvSpPr>
          <p:cNvPr id="51" name="Rectangle 50">
            <a:extLst>
              <a:ext uri="{FF2B5EF4-FFF2-40B4-BE49-F238E27FC236}">
                <a16:creationId xmlns:a16="http://schemas.microsoft.com/office/drawing/2014/main" id="{BA7E2EA8-F5B9-4E68-91F5-4B74242629F9}"/>
              </a:ext>
            </a:extLst>
          </p:cNvPr>
          <p:cNvSpPr>
            <a:spLocks/>
          </p:cNvSpPr>
          <p:nvPr/>
        </p:nvSpPr>
        <p:spPr>
          <a:xfrm>
            <a:off x="6502949" y="5327649"/>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a:t>
            </a:r>
            <a:r>
              <a:rPr lang="en-US" sz="2400">
                <a:solidFill>
                  <a:schemeClr val="bg1"/>
                </a:solidFill>
                <a:latin typeface="Rubik" pitchFamily="2" charset="-79"/>
              </a:rPr>
              <a:t>in countries and areas</a:t>
            </a:r>
            <a:endParaRPr lang="en-GB" sz="2400" dirty="0">
              <a:solidFill>
                <a:schemeClr val="bg1"/>
              </a:solidFill>
              <a:latin typeface="Rubik" pitchFamily="2" charset="-79"/>
            </a:endParaRPr>
          </a:p>
        </p:txBody>
      </p:sp>
      <p:sp>
        <p:nvSpPr>
          <p:cNvPr id="12" name="Rectangle 11">
            <a:extLst>
              <a:ext uri="{FF2B5EF4-FFF2-40B4-BE49-F238E27FC236}">
                <a16:creationId xmlns:a16="http://schemas.microsoft.com/office/drawing/2014/main" id="{1EA5C14D-5E48-44DF-A0F1-A8336C0B71B2}"/>
              </a:ext>
            </a:extLst>
          </p:cNvPr>
          <p:cNvSpPr>
            <a:spLocks/>
          </p:cNvSpPr>
          <p:nvPr/>
        </p:nvSpPr>
        <p:spPr>
          <a:xfrm>
            <a:off x="6502949" y="7397749"/>
            <a:ext cx="5580000" cy="4157663"/>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Species checklists</a:t>
            </a:r>
          </a:p>
        </p:txBody>
      </p:sp>
      <p:sp>
        <p:nvSpPr>
          <p:cNvPr id="43" name="Oval 42">
            <a:extLst>
              <a:ext uri="{FF2B5EF4-FFF2-40B4-BE49-F238E27FC236}">
                <a16:creationId xmlns:a16="http://schemas.microsoft.com/office/drawing/2014/main" id="{C51AE82B-4445-4698-9AF7-B5158324C150}"/>
              </a:ext>
            </a:extLst>
          </p:cNvPr>
          <p:cNvSpPr/>
          <p:nvPr/>
        </p:nvSpPr>
        <p:spPr>
          <a:xfrm>
            <a:off x="8442694" y="6508997"/>
            <a:ext cx="1735987" cy="1760277"/>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02</a:t>
            </a:r>
          </a:p>
        </p:txBody>
      </p:sp>
      <p:pic>
        <p:nvPicPr>
          <p:cNvPr id="37" name="Picture 2" descr="RMO">
            <a:extLst>
              <a:ext uri="{FF2B5EF4-FFF2-40B4-BE49-F238E27FC236}">
                <a16:creationId xmlns:a16="http://schemas.microsoft.com/office/drawing/2014/main" id="{2A7C842B-834F-4E10-94C3-6D31BE5B597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20426" t="300" r="7940" b="4546"/>
          <a:stretch/>
        </p:blipFill>
        <p:spPr bwMode="auto">
          <a:xfrm>
            <a:off x="18098918" y="3279703"/>
            <a:ext cx="5566573" cy="427324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5DB5E43F-5304-4512-B251-5F6C902EFFF1}"/>
              </a:ext>
            </a:extLst>
          </p:cNvPr>
          <p:cNvSpPr>
            <a:spLocks/>
          </p:cNvSpPr>
          <p:nvPr/>
        </p:nvSpPr>
        <p:spPr>
          <a:xfrm>
            <a:off x="18095975" y="3279703"/>
            <a:ext cx="5580000" cy="6207196"/>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3" name="Rectangle 52">
            <a:extLst>
              <a:ext uri="{FF2B5EF4-FFF2-40B4-BE49-F238E27FC236}">
                <a16:creationId xmlns:a16="http://schemas.microsoft.com/office/drawing/2014/main" id="{35962FC3-BEE4-489D-8295-CEFAD70294E6}"/>
              </a:ext>
            </a:extLst>
          </p:cNvPr>
          <p:cNvSpPr>
            <a:spLocks/>
          </p:cNvSpPr>
          <p:nvPr/>
        </p:nvSpPr>
        <p:spPr>
          <a:xfrm>
            <a:off x="18095975" y="5301573"/>
            <a:ext cx="5580000" cy="2087562"/>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dates, coordinates, methods, </a:t>
            </a:r>
            <a:r>
              <a:rPr lang="en-US" sz="2400">
                <a:solidFill>
                  <a:schemeClr val="bg1"/>
                </a:solidFill>
                <a:latin typeface="Rubik" pitchFamily="2" charset="-79"/>
              </a:rPr>
              <a:t>abundance &amp; absence</a:t>
            </a:r>
            <a:endParaRPr lang="en-GB" sz="2400" dirty="0">
              <a:solidFill>
                <a:schemeClr val="bg1"/>
              </a:solidFill>
              <a:latin typeface="Rubik" pitchFamily="2" charset="-79"/>
            </a:endParaRPr>
          </a:p>
        </p:txBody>
      </p:sp>
      <p:sp>
        <p:nvSpPr>
          <p:cNvPr id="14" name="Rectangle 13">
            <a:extLst>
              <a:ext uri="{FF2B5EF4-FFF2-40B4-BE49-F238E27FC236}">
                <a16:creationId xmlns:a16="http://schemas.microsoft.com/office/drawing/2014/main" id="{D2CF8B1C-79CC-4A09-A791-34CD8A601EA3}"/>
              </a:ext>
            </a:extLst>
          </p:cNvPr>
          <p:cNvSpPr>
            <a:spLocks/>
          </p:cNvSpPr>
          <p:nvPr/>
        </p:nvSpPr>
        <p:spPr>
          <a:xfrm>
            <a:off x="18095975" y="7384189"/>
            <a:ext cx="5580000" cy="4171225"/>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Sampling-event data</a:t>
            </a:r>
          </a:p>
        </p:txBody>
      </p:sp>
      <p:sp>
        <p:nvSpPr>
          <p:cNvPr id="45" name="Oval 44">
            <a:extLst>
              <a:ext uri="{FF2B5EF4-FFF2-40B4-BE49-F238E27FC236}">
                <a16:creationId xmlns:a16="http://schemas.microsoft.com/office/drawing/2014/main" id="{78D36B4B-0841-466D-BF05-D6910C40B28B}"/>
              </a:ext>
            </a:extLst>
          </p:cNvPr>
          <p:cNvSpPr/>
          <p:nvPr/>
        </p:nvSpPr>
        <p:spPr>
          <a:xfrm>
            <a:off x="19965393" y="6526191"/>
            <a:ext cx="1734739" cy="1715996"/>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04</a:t>
            </a:r>
          </a:p>
        </p:txBody>
      </p:sp>
      <p:pic>
        <p:nvPicPr>
          <p:cNvPr id="17" name="Picture 16">
            <a:extLst>
              <a:ext uri="{FF2B5EF4-FFF2-40B4-BE49-F238E27FC236}">
                <a16:creationId xmlns:a16="http://schemas.microsoft.com/office/drawing/2014/main" id="{BD55EE0C-8B4C-4B3C-8E01-F80813B328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7392" t="4660" r="25300" b="590"/>
          <a:stretch/>
        </p:blipFill>
        <p:spPr>
          <a:xfrm>
            <a:off x="12299460" y="3279705"/>
            <a:ext cx="5570224" cy="4124108"/>
          </a:xfrm>
          <a:prstGeom prst="rect">
            <a:avLst/>
          </a:prstGeom>
        </p:spPr>
      </p:pic>
      <p:sp>
        <p:nvSpPr>
          <p:cNvPr id="62" name="Rectangle 61">
            <a:extLst>
              <a:ext uri="{FF2B5EF4-FFF2-40B4-BE49-F238E27FC236}">
                <a16:creationId xmlns:a16="http://schemas.microsoft.com/office/drawing/2014/main" id="{DC8959AA-1DE1-4CB0-95DB-83ADF048AAEF}"/>
              </a:ext>
            </a:extLst>
          </p:cNvPr>
          <p:cNvSpPr>
            <a:spLocks/>
          </p:cNvSpPr>
          <p:nvPr/>
        </p:nvSpPr>
        <p:spPr>
          <a:xfrm>
            <a:off x="12288235" y="3279703"/>
            <a:ext cx="5580000" cy="6207197"/>
          </a:xfrm>
          <a:prstGeom prst="rect">
            <a:avLst/>
          </a:prstGeom>
          <a:solidFill>
            <a:schemeClr val="accent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079930" rtlCol="0" anchor="b" anchorCtr="0"/>
          <a:lstStyle/>
          <a:p>
            <a:pPr algn="ctr"/>
            <a:endParaRPr lang="en-GB" sz="2800" dirty="0">
              <a:solidFill>
                <a:schemeClr val="accent1"/>
              </a:solidFill>
              <a:latin typeface="Rubik" pitchFamily="2" charset="-79"/>
            </a:endParaRPr>
          </a:p>
        </p:txBody>
      </p:sp>
      <p:sp>
        <p:nvSpPr>
          <p:cNvPr id="52" name="Rectangle 51">
            <a:extLst>
              <a:ext uri="{FF2B5EF4-FFF2-40B4-BE49-F238E27FC236}">
                <a16:creationId xmlns:a16="http://schemas.microsoft.com/office/drawing/2014/main" id="{9941EC66-ECE8-4143-866A-2A14086211EC}"/>
              </a:ext>
            </a:extLst>
          </p:cNvPr>
          <p:cNvSpPr>
            <a:spLocks/>
          </p:cNvSpPr>
          <p:nvPr/>
        </p:nvSpPr>
        <p:spPr>
          <a:xfrm>
            <a:off x="12285291" y="5296626"/>
            <a:ext cx="5580000" cy="2087563"/>
          </a:xfrm>
          <a:prstGeom prst="rect">
            <a:avLst/>
          </a:prstGeom>
          <a:solidFill>
            <a:schemeClr val="tx1">
              <a:lumMod val="65000"/>
              <a:lumOff val="35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143991" rIns="182868" bIns="719953" numCol="1" spcCol="0" rtlCol="0" fromWordArt="0" anchor="ctr" anchorCtr="0" forceAA="0" compatLnSpc="1">
            <a:prstTxWarp prst="textNoShape">
              <a:avLst/>
            </a:prstTxWarp>
            <a:noAutofit/>
          </a:bodyPr>
          <a:lstStyle/>
          <a:p>
            <a:pPr algn="ctr"/>
            <a:r>
              <a:rPr lang="en-US" sz="2400" dirty="0">
                <a:solidFill>
                  <a:schemeClr val="bg1"/>
                </a:solidFill>
                <a:latin typeface="Rubik" pitchFamily="2" charset="-79"/>
              </a:rPr>
              <a:t>Species with </a:t>
            </a:r>
            <a:r>
              <a:rPr lang="en-US" sz="2400">
                <a:solidFill>
                  <a:schemeClr val="bg1"/>
                </a:solidFill>
                <a:latin typeface="Rubik" pitchFamily="2" charset="-79"/>
              </a:rPr>
              <a:t>dates and coordinates</a:t>
            </a:r>
            <a:endParaRPr lang="en-GB" sz="2400" dirty="0">
              <a:solidFill>
                <a:schemeClr val="bg1"/>
              </a:solidFill>
              <a:latin typeface="Rubik" pitchFamily="2" charset="-79"/>
            </a:endParaRPr>
          </a:p>
        </p:txBody>
      </p:sp>
      <p:sp>
        <p:nvSpPr>
          <p:cNvPr id="13" name="Rectangle 12">
            <a:extLst>
              <a:ext uri="{FF2B5EF4-FFF2-40B4-BE49-F238E27FC236}">
                <a16:creationId xmlns:a16="http://schemas.microsoft.com/office/drawing/2014/main" id="{FB28FE3D-48A8-4171-8208-F3BDABFF7505}"/>
              </a:ext>
            </a:extLst>
          </p:cNvPr>
          <p:cNvSpPr>
            <a:spLocks/>
          </p:cNvSpPr>
          <p:nvPr/>
        </p:nvSpPr>
        <p:spPr>
          <a:xfrm>
            <a:off x="12285291" y="7384189"/>
            <a:ext cx="5580000" cy="4162629"/>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215986" rtlCol="0" anchor="ctr" anchorCtr="0"/>
          <a:lstStyle/>
          <a:p>
            <a:pPr algn="ctr"/>
            <a:r>
              <a:rPr lang="en-US" sz="2800" b="1" dirty="0">
                <a:solidFill>
                  <a:schemeClr val="accent1"/>
                </a:solidFill>
                <a:latin typeface="Rubik SemiBold" pitchFamily="2" charset="-79"/>
                <a:cs typeface="Rubik SemiBold" pitchFamily="2" charset="-79"/>
              </a:rPr>
              <a:t>Occurrence-only data</a:t>
            </a:r>
          </a:p>
        </p:txBody>
      </p:sp>
      <p:sp>
        <p:nvSpPr>
          <p:cNvPr id="44" name="Oval 43">
            <a:extLst>
              <a:ext uri="{FF2B5EF4-FFF2-40B4-BE49-F238E27FC236}">
                <a16:creationId xmlns:a16="http://schemas.microsoft.com/office/drawing/2014/main" id="{C2AEA261-5AEC-40DB-99BA-346C211344E0}"/>
              </a:ext>
            </a:extLst>
          </p:cNvPr>
          <p:cNvSpPr/>
          <p:nvPr/>
        </p:nvSpPr>
        <p:spPr>
          <a:xfrm>
            <a:off x="14167876" y="6533322"/>
            <a:ext cx="1734767" cy="1732865"/>
          </a:xfrm>
          <a:prstGeom prst="ellipse">
            <a:avLst/>
          </a:prstGeom>
          <a:solidFill>
            <a:schemeClr val="bg1"/>
          </a:solidFill>
          <a:ln w="25400">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4800" dirty="0">
                <a:solidFill>
                  <a:schemeClr val="accent1"/>
                </a:solidFill>
                <a:latin typeface="Rubik" pitchFamily="2" charset="-79"/>
              </a:rPr>
              <a:t>03</a:t>
            </a:r>
          </a:p>
        </p:txBody>
      </p:sp>
    </p:spTree>
    <p:custDataLst>
      <p:tags r:id="rId1"/>
    </p:custDataLst>
    <p:extLst>
      <p:ext uri="{BB962C8B-B14F-4D97-AF65-F5344CB8AC3E}">
        <p14:creationId xmlns:p14="http://schemas.microsoft.com/office/powerpoint/2010/main" val="416950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decel="100000" fill="hold" grpId="1" nodeType="withEffect">
                                  <p:stCondLst>
                                    <p:cond delay="0"/>
                                  </p:stCondLst>
                                  <p:childTnLst>
                                    <p:animMotion origin="layout" path="M 1.2911E-6 0.05185 L 1.2911E-6 1.11111E-6 " pathEditMode="relative" rAng="0" ptsTypes="AA">
                                      <p:cBhvr>
                                        <p:cTn id="12" dur="500" fill="hold"/>
                                        <p:tgtEl>
                                          <p:spTgt spid="50"/>
                                        </p:tgtEl>
                                        <p:attrNameLst>
                                          <p:attrName>ppt_x</p:attrName>
                                          <p:attrName>ppt_y</p:attrName>
                                        </p:attrNameLst>
                                      </p:cBhvr>
                                      <p:rCtr x="0" y="-259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decel="100000" fill="hold" grpId="1" nodeType="withEffect">
                                  <p:stCondLst>
                                    <p:cond delay="0"/>
                                  </p:stCondLst>
                                  <p:childTnLst>
                                    <p:animMotion origin="layout" path="M 0 0.05185 L 0 4.81481E-6 " pathEditMode="relative" rAng="0" ptsTypes="AA">
                                      <p:cBhvr>
                                        <p:cTn id="22" dur="500" fill="hold"/>
                                        <p:tgtEl>
                                          <p:spTgt spid="51"/>
                                        </p:tgtEl>
                                        <p:attrNameLst>
                                          <p:attrName>ppt_x</p:attrName>
                                          <p:attrName>ppt_y</p:attrName>
                                        </p:attrNameLst>
                                      </p:cBhvr>
                                      <p:rCtr x="0" y="-259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63" presetClass="path" presetSubtype="0" decel="100000" fill="hold" grpId="1" nodeType="withEffect">
                                  <p:stCondLst>
                                    <p:cond delay="0"/>
                                  </p:stCondLst>
                                  <p:childTnLst>
                                    <p:animMotion origin="layout" path="M 5.81418E-7 0.05185 L 5.81418E-7 -2.77778E-6 " pathEditMode="relative" rAng="0" ptsTypes="AA">
                                      <p:cBhvr>
                                        <p:cTn id="32" dur="500" fill="hold"/>
                                        <p:tgtEl>
                                          <p:spTgt spid="52"/>
                                        </p:tgtEl>
                                        <p:attrNameLst>
                                          <p:attrName>ppt_x</p:attrName>
                                          <p:attrName>ppt_y</p:attrName>
                                        </p:attrNameLst>
                                      </p:cBhvr>
                                      <p:rCtr x="0" y="-2593"/>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63" presetClass="path" presetSubtype="0" decel="100000" fill="hold" grpId="1" nodeType="withEffect">
                                  <p:stCondLst>
                                    <p:cond delay="0"/>
                                  </p:stCondLst>
                                  <p:childTnLst>
                                    <p:animMotion origin="layout" path="M 3.81731E-6 0.05185 L 3.81731E-6 4.25926E-6 " pathEditMode="relative" rAng="0" ptsTypes="AA">
                                      <p:cBhvr>
                                        <p:cTn id="42" dur="500" fill="hold"/>
                                        <p:tgtEl>
                                          <p:spTgt spid="53"/>
                                        </p:tgtEl>
                                        <p:attrNameLst>
                                          <p:attrName>ppt_x</p:attrName>
                                          <p:attrName>ppt_y</p:attrName>
                                        </p:attrNameLst>
                                      </p:cBhvr>
                                      <p:rCtr x="0"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0" grpId="0" animBg="1"/>
      <p:bldP spid="50" grpId="1" animBg="1"/>
      <p:bldP spid="61" grpId="0" animBg="1"/>
      <p:bldP spid="51" grpId="0" animBg="1"/>
      <p:bldP spid="51" grpId="1" animBg="1"/>
      <p:bldP spid="63" grpId="0" animBg="1"/>
      <p:bldP spid="53" grpId="0" animBg="1"/>
      <p:bldP spid="53" grpId="1" animBg="1"/>
      <p:bldP spid="62" grpId="0" animBg="1"/>
      <p:bldP spid="52" grpId="0" animBg="1"/>
      <p:bldP spid="5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5E794F-D750-4931-969F-1A7DB6E04CA5}"/>
              </a:ext>
            </a:extLst>
          </p:cNvPr>
          <p:cNvSpPr>
            <a:spLocks noGrp="1"/>
          </p:cNvSpPr>
          <p:nvPr>
            <p:ph type="ftr" sz="quarter" idx="11"/>
          </p:nvPr>
        </p:nvSpPr>
        <p:spPr>
          <a:xfrm>
            <a:off x="706438" y="12283937"/>
            <a:ext cx="11463592" cy="720725"/>
          </a:xfrm>
        </p:spPr>
        <p:txBody>
          <a:bodyPr/>
          <a:lstStyle/>
          <a:p>
            <a:endParaRPr lang="en-GB" dirty="0"/>
          </a:p>
        </p:txBody>
      </p:sp>
      <p:sp>
        <p:nvSpPr>
          <p:cNvPr id="2" name="Title 1">
            <a:extLst>
              <a:ext uri="{FF2B5EF4-FFF2-40B4-BE49-F238E27FC236}">
                <a16:creationId xmlns:a16="http://schemas.microsoft.com/office/drawing/2014/main" id="{F44D7F07-F424-4FF9-9620-CF3D99B0A3F4}"/>
              </a:ext>
            </a:extLst>
          </p:cNvPr>
          <p:cNvSpPr>
            <a:spLocks noGrp="1"/>
          </p:cNvSpPr>
          <p:nvPr>
            <p:ph type="title"/>
          </p:nvPr>
        </p:nvSpPr>
        <p:spPr/>
        <p:txBody>
          <a:bodyPr/>
          <a:lstStyle/>
          <a:p>
            <a:r>
              <a:rPr lang="en-US" dirty="0"/>
              <a:t>Bid </a:t>
            </a:r>
            <a:r>
              <a:rPr lang="en-US" dirty="0" err="1"/>
              <a:t>Programme</a:t>
            </a:r>
            <a:r>
              <a:rPr lang="en-US" dirty="0"/>
              <a:t> Timeline</a:t>
            </a:r>
            <a:endParaRPr lang="en-GB" dirty="0"/>
          </a:p>
        </p:txBody>
      </p:sp>
      <p:pic>
        <p:nvPicPr>
          <p:cNvPr id="5" name="Picture 4">
            <a:extLst>
              <a:ext uri="{FF2B5EF4-FFF2-40B4-BE49-F238E27FC236}">
                <a16:creationId xmlns:a16="http://schemas.microsoft.com/office/drawing/2014/main" id="{FE6BE687-0BC0-479E-AD02-C241D1798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1725" y="12131997"/>
            <a:ext cx="4796939" cy="1051383"/>
          </a:xfrm>
          <a:prstGeom prst="rect">
            <a:avLst/>
          </a:prstGeom>
        </p:spPr>
      </p:pic>
      <p:pic>
        <p:nvPicPr>
          <p:cNvPr id="6" name="Picture 5">
            <a:extLst>
              <a:ext uri="{FF2B5EF4-FFF2-40B4-BE49-F238E27FC236}">
                <a16:creationId xmlns:a16="http://schemas.microsoft.com/office/drawing/2014/main" id="{488FE0F6-3F6B-41AA-B838-770AE2CADB17}"/>
              </a:ext>
            </a:extLst>
          </p:cNvPr>
          <p:cNvPicPr>
            <a:picLocks noChangeAspect="1"/>
          </p:cNvPicPr>
          <p:nvPr/>
        </p:nvPicPr>
        <p:blipFill>
          <a:blip r:embed="rId5"/>
          <a:stretch>
            <a:fillRect/>
          </a:stretch>
        </p:blipFill>
        <p:spPr>
          <a:xfrm>
            <a:off x="20745627" y="12295399"/>
            <a:ext cx="1023350" cy="693938"/>
          </a:xfrm>
          <a:prstGeom prst="rect">
            <a:avLst/>
          </a:prstGeom>
        </p:spPr>
      </p:pic>
      <p:sp>
        <p:nvSpPr>
          <p:cNvPr id="8" name="Rectangle 7">
            <a:extLst>
              <a:ext uri="{FF2B5EF4-FFF2-40B4-BE49-F238E27FC236}">
                <a16:creationId xmlns:a16="http://schemas.microsoft.com/office/drawing/2014/main" id="{B3357959-DFFE-4F89-A1F9-3D6696C2E386}"/>
              </a:ext>
            </a:extLst>
          </p:cNvPr>
          <p:cNvSpPr/>
          <p:nvPr/>
        </p:nvSpPr>
        <p:spPr>
          <a:xfrm>
            <a:off x="721506" y="5730115"/>
            <a:ext cx="18549368" cy="120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2018</a:t>
            </a:r>
          </a:p>
          <a:p>
            <a:pPr algn="ctr" defTabSz="914354">
              <a:defRPr/>
            </a:pPr>
            <a:r>
              <a:rPr lang="en-US" sz="2400" dirty="0">
                <a:solidFill>
                  <a:prstClr val="white"/>
                </a:solidFill>
                <a:latin typeface="Rubik" pitchFamily="2" charset="-79"/>
              </a:rPr>
              <a:t>Africa I regional and national</a:t>
            </a:r>
          </a:p>
        </p:txBody>
      </p:sp>
      <p:sp>
        <p:nvSpPr>
          <p:cNvPr id="9" name="Rectangle 8">
            <a:extLst>
              <a:ext uri="{FF2B5EF4-FFF2-40B4-BE49-F238E27FC236}">
                <a16:creationId xmlns:a16="http://schemas.microsoft.com/office/drawing/2014/main" id="{D17F880E-4581-4028-9D01-DDD81174A0F5}"/>
              </a:ext>
            </a:extLst>
          </p:cNvPr>
          <p:cNvSpPr/>
          <p:nvPr/>
        </p:nvSpPr>
        <p:spPr>
          <a:xfrm>
            <a:off x="12539340" y="10385720"/>
            <a:ext cx="11131234" cy="12041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October 2017 </a:t>
            </a:r>
            <a:r>
              <a:rPr lang="mr-IN" sz="2400" dirty="0">
                <a:solidFill>
                  <a:prstClr val="white"/>
                </a:solidFill>
                <a:latin typeface="Rubik" pitchFamily="2" charset="-79"/>
              </a:rPr>
              <a:t>–</a:t>
            </a:r>
            <a:r>
              <a:rPr lang="en-US" sz="2400" dirty="0">
                <a:solidFill>
                  <a:prstClr val="white"/>
                </a:solidFill>
                <a:latin typeface="Rubik" pitchFamily="2" charset="-79"/>
              </a:rPr>
              <a:t> March 2019</a:t>
            </a:r>
          </a:p>
          <a:p>
            <a:pPr algn="ctr" defTabSz="914354">
              <a:defRPr/>
            </a:pPr>
            <a:r>
              <a:rPr lang="en-US" sz="2400" dirty="0">
                <a:solidFill>
                  <a:prstClr val="white"/>
                </a:solidFill>
                <a:latin typeface="Rubik" pitchFamily="2" charset="-79"/>
              </a:rPr>
              <a:t>Africa II national and small</a:t>
            </a:r>
          </a:p>
        </p:txBody>
      </p:sp>
      <p:sp>
        <p:nvSpPr>
          <p:cNvPr id="10" name="Rectangle 9">
            <a:extLst>
              <a:ext uri="{FF2B5EF4-FFF2-40B4-BE49-F238E27FC236}">
                <a16:creationId xmlns:a16="http://schemas.microsoft.com/office/drawing/2014/main" id="{EB819EDF-8586-4BB7-9785-837526282B7D}"/>
              </a:ext>
            </a:extLst>
          </p:cNvPr>
          <p:cNvSpPr/>
          <p:nvPr/>
        </p:nvSpPr>
        <p:spPr>
          <a:xfrm>
            <a:off x="8731418" y="8833851"/>
            <a:ext cx="12863584" cy="1204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December 2018</a:t>
            </a:r>
          </a:p>
          <a:p>
            <a:pPr algn="ctr" defTabSz="914354">
              <a:defRPr/>
            </a:pPr>
            <a:r>
              <a:rPr lang="en-US" sz="2400" dirty="0">
                <a:solidFill>
                  <a:prstClr val="white"/>
                </a:solidFill>
                <a:latin typeface="Rubik" pitchFamily="2" charset="-79"/>
              </a:rPr>
              <a:t>Caribbean and Pacific regional and national</a:t>
            </a:r>
          </a:p>
        </p:txBody>
      </p:sp>
      <p:sp>
        <p:nvSpPr>
          <p:cNvPr id="11" name="Rectangle 10">
            <a:extLst>
              <a:ext uri="{FF2B5EF4-FFF2-40B4-BE49-F238E27FC236}">
                <a16:creationId xmlns:a16="http://schemas.microsoft.com/office/drawing/2014/main" id="{8DDA755C-48FE-43DD-AFB4-D451BE84A80A}"/>
              </a:ext>
            </a:extLst>
          </p:cNvPr>
          <p:cNvSpPr/>
          <p:nvPr/>
        </p:nvSpPr>
        <p:spPr>
          <a:xfrm>
            <a:off x="8731418" y="7281983"/>
            <a:ext cx="9803900" cy="1204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May 2017 </a:t>
            </a:r>
            <a:r>
              <a:rPr lang="mr-IN" sz="2400" dirty="0">
                <a:solidFill>
                  <a:prstClr val="white"/>
                </a:solidFill>
                <a:latin typeface="Rubik" pitchFamily="2" charset="-79"/>
              </a:rPr>
              <a:t>–</a:t>
            </a:r>
            <a:r>
              <a:rPr lang="en-US" sz="2400" dirty="0">
                <a:solidFill>
                  <a:prstClr val="white"/>
                </a:solidFill>
                <a:latin typeface="Rubik" pitchFamily="2" charset="-79"/>
              </a:rPr>
              <a:t> October 2018</a:t>
            </a:r>
          </a:p>
          <a:p>
            <a:pPr algn="ctr" defTabSz="914354">
              <a:defRPr/>
            </a:pPr>
            <a:r>
              <a:rPr lang="en-US" sz="2400" dirty="0">
                <a:solidFill>
                  <a:prstClr val="white"/>
                </a:solidFill>
                <a:latin typeface="Rubik" pitchFamily="2" charset="-79"/>
              </a:rPr>
              <a:t>Caribbean and Pacific small</a:t>
            </a:r>
          </a:p>
        </p:txBody>
      </p:sp>
      <p:sp>
        <p:nvSpPr>
          <p:cNvPr id="12" name="Rectangle 11">
            <a:extLst>
              <a:ext uri="{FF2B5EF4-FFF2-40B4-BE49-F238E27FC236}">
                <a16:creationId xmlns:a16="http://schemas.microsoft.com/office/drawing/2014/main" id="{6D60DE4A-9B56-411B-8B14-EAF3545A0224}"/>
              </a:ext>
            </a:extLst>
          </p:cNvPr>
          <p:cNvSpPr/>
          <p:nvPr/>
        </p:nvSpPr>
        <p:spPr>
          <a:xfrm>
            <a:off x="721506" y="4178247"/>
            <a:ext cx="9519762" cy="120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lang="en-US" sz="2400" dirty="0">
                <a:solidFill>
                  <a:prstClr val="white"/>
                </a:solidFill>
                <a:latin typeface="Rubik" pitchFamily="2" charset="-79"/>
              </a:rPr>
              <a:t>June 2016 </a:t>
            </a:r>
            <a:r>
              <a:rPr lang="mr-IN" sz="2400" dirty="0">
                <a:solidFill>
                  <a:prstClr val="white"/>
                </a:solidFill>
                <a:latin typeface="Rubik" pitchFamily="2" charset="-79"/>
              </a:rPr>
              <a:t>–</a:t>
            </a:r>
            <a:r>
              <a:rPr lang="en-US" sz="2400" dirty="0">
                <a:solidFill>
                  <a:prstClr val="white"/>
                </a:solidFill>
                <a:latin typeface="Rubik" pitchFamily="2" charset="-79"/>
              </a:rPr>
              <a:t> June 2017</a:t>
            </a:r>
          </a:p>
          <a:p>
            <a:pPr algn="ctr" defTabSz="914354">
              <a:defRPr/>
            </a:pPr>
            <a:r>
              <a:rPr lang="en-US" sz="2400" dirty="0">
                <a:solidFill>
                  <a:prstClr val="white"/>
                </a:solidFill>
                <a:latin typeface="Rubik" pitchFamily="2" charset="-79"/>
              </a:rPr>
              <a:t>Africa I small</a:t>
            </a:r>
          </a:p>
        </p:txBody>
      </p:sp>
      <p:cxnSp>
        <p:nvCxnSpPr>
          <p:cNvPr id="13" name="Straight Connector 12">
            <a:extLst>
              <a:ext uri="{FF2B5EF4-FFF2-40B4-BE49-F238E27FC236}">
                <a16:creationId xmlns:a16="http://schemas.microsoft.com/office/drawing/2014/main" id="{360E0FCB-0B58-472A-BA73-27B9626A21BC}"/>
              </a:ext>
            </a:extLst>
          </p:cNvPr>
          <p:cNvCxnSpPr>
            <a:cxnSpLocks/>
          </p:cNvCxnSpPr>
          <p:nvPr/>
        </p:nvCxnSpPr>
        <p:spPr>
          <a:xfrm>
            <a:off x="711840" y="3257550"/>
            <a:ext cx="4394"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C82AF66-5B76-4853-806F-BCDB8ED8D84E}"/>
              </a:ext>
            </a:extLst>
          </p:cNvPr>
          <p:cNvSpPr txBox="1"/>
          <p:nvPr/>
        </p:nvSpPr>
        <p:spPr>
          <a:xfrm>
            <a:off x="706438" y="3270687"/>
            <a:ext cx="2808288" cy="369332"/>
          </a:xfrm>
          <a:prstGeom prst="rect">
            <a:avLst/>
          </a:prstGeom>
          <a:noFill/>
        </p:spPr>
        <p:txBody>
          <a:bodyPr wrap="square" lIns="180000" rtlCol="0">
            <a:spAutoFit/>
          </a:bodyPr>
          <a:lstStyle/>
          <a:p>
            <a:r>
              <a:rPr lang="en-GB" dirty="0">
                <a:solidFill>
                  <a:schemeClr val="tx1">
                    <a:lumMod val="50000"/>
                    <a:lumOff val="50000"/>
                  </a:schemeClr>
                </a:solidFill>
              </a:rPr>
              <a:t>June 2016</a:t>
            </a:r>
          </a:p>
        </p:txBody>
      </p:sp>
      <p:sp>
        <p:nvSpPr>
          <p:cNvPr id="15" name="TextBox 14">
            <a:extLst>
              <a:ext uri="{FF2B5EF4-FFF2-40B4-BE49-F238E27FC236}">
                <a16:creationId xmlns:a16="http://schemas.microsoft.com/office/drawing/2014/main" id="{84FCFCA0-9FBE-4A76-A637-4273B1A2B06A}"/>
              </a:ext>
            </a:extLst>
          </p:cNvPr>
          <p:cNvSpPr txBox="1"/>
          <p:nvPr/>
        </p:nvSpPr>
        <p:spPr>
          <a:xfrm>
            <a:off x="20065155" y="3255508"/>
            <a:ext cx="3598120" cy="369332"/>
          </a:xfrm>
          <a:prstGeom prst="rect">
            <a:avLst/>
          </a:prstGeom>
          <a:noFill/>
        </p:spPr>
        <p:txBody>
          <a:bodyPr wrap="square" rIns="180000" rtlCol="0">
            <a:spAutoFit/>
          </a:bodyPr>
          <a:lstStyle/>
          <a:p>
            <a:pPr algn="r"/>
            <a:r>
              <a:rPr lang="en-GB" dirty="0">
                <a:solidFill>
                  <a:schemeClr val="tx1">
                    <a:lumMod val="50000"/>
                    <a:lumOff val="50000"/>
                  </a:schemeClr>
                </a:solidFill>
              </a:rPr>
              <a:t>March 2019</a:t>
            </a:r>
          </a:p>
        </p:txBody>
      </p:sp>
      <p:cxnSp>
        <p:nvCxnSpPr>
          <p:cNvPr id="16" name="Straight Connector 15">
            <a:extLst>
              <a:ext uri="{FF2B5EF4-FFF2-40B4-BE49-F238E27FC236}">
                <a16:creationId xmlns:a16="http://schemas.microsoft.com/office/drawing/2014/main" id="{3B7C4E9D-AB1B-4A6B-BA7C-4FB6F3167BBF}"/>
              </a:ext>
            </a:extLst>
          </p:cNvPr>
          <p:cNvCxnSpPr>
            <a:cxnSpLocks/>
          </p:cNvCxnSpPr>
          <p:nvPr/>
        </p:nvCxnSpPr>
        <p:spPr>
          <a:xfrm>
            <a:off x="23660907" y="3257550"/>
            <a:ext cx="15067" cy="8297863"/>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29613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CE72D8-2CD7-44C0-84BF-DA133D40E114}"/>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2595E17A-9F87-4611-86E0-891EFD916074}"/>
              </a:ext>
            </a:extLst>
          </p:cNvPr>
          <p:cNvSpPr>
            <a:spLocks noGrp="1"/>
          </p:cNvSpPr>
          <p:nvPr>
            <p:ph type="title"/>
          </p:nvPr>
        </p:nvSpPr>
        <p:spPr/>
        <p:txBody>
          <a:bodyPr/>
          <a:lstStyle/>
          <a:p>
            <a:r>
              <a:rPr lang="en-AU" dirty="0"/>
              <a:t>CURRENT: Parallel Indexing</a:t>
            </a:r>
            <a:endParaRPr lang="en-GB" dirty="0"/>
          </a:p>
        </p:txBody>
      </p:sp>
      <p:sp>
        <p:nvSpPr>
          <p:cNvPr id="10" name="Can 26">
            <a:extLst>
              <a:ext uri="{FF2B5EF4-FFF2-40B4-BE49-F238E27FC236}">
                <a16:creationId xmlns:a16="http://schemas.microsoft.com/office/drawing/2014/main" id="{86775AEA-EC63-4C2B-B6A6-9665BB2BD1A2}"/>
              </a:ext>
            </a:extLst>
          </p:cNvPr>
          <p:cNvSpPr/>
          <p:nvPr/>
        </p:nvSpPr>
        <p:spPr>
          <a:xfrm>
            <a:off x="723078" y="4783379"/>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Can 32">
            <a:extLst>
              <a:ext uri="{FF2B5EF4-FFF2-40B4-BE49-F238E27FC236}">
                <a16:creationId xmlns:a16="http://schemas.microsoft.com/office/drawing/2014/main" id="{B5F82E2D-703C-4784-A0E7-0F2A6D86786E}"/>
              </a:ext>
            </a:extLst>
          </p:cNvPr>
          <p:cNvSpPr/>
          <p:nvPr/>
        </p:nvSpPr>
        <p:spPr>
          <a:xfrm>
            <a:off x="723078" y="6304339"/>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12" name="Can 36">
            <a:extLst>
              <a:ext uri="{FF2B5EF4-FFF2-40B4-BE49-F238E27FC236}">
                <a16:creationId xmlns:a16="http://schemas.microsoft.com/office/drawing/2014/main" id="{9678E7B1-E38F-4A22-AA5C-2780558D03B0}"/>
              </a:ext>
            </a:extLst>
          </p:cNvPr>
          <p:cNvSpPr>
            <a:spLocks/>
          </p:cNvSpPr>
          <p:nvPr/>
        </p:nvSpPr>
        <p:spPr>
          <a:xfrm>
            <a:off x="723078" y="3262419"/>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13" name="Can 41">
            <a:extLst>
              <a:ext uri="{FF2B5EF4-FFF2-40B4-BE49-F238E27FC236}">
                <a16:creationId xmlns:a16="http://schemas.microsoft.com/office/drawing/2014/main" id="{7867C970-A817-4DC1-A651-4316D0F193EB}"/>
              </a:ext>
            </a:extLst>
          </p:cNvPr>
          <p:cNvSpPr/>
          <p:nvPr/>
        </p:nvSpPr>
        <p:spPr>
          <a:xfrm>
            <a:off x="723078" y="7825299"/>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14" name="Can 44">
            <a:extLst>
              <a:ext uri="{FF2B5EF4-FFF2-40B4-BE49-F238E27FC236}">
                <a16:creationId xmlns:a16="http://schemas.microsoft.com/office/drawing/2014/main" id="{7361EC9F-67A5-4E25-A0C2-0977F2771D1E}"/>
              </a:ext>
            </a:extLst>
          </p:cNvPr>
          <p:cNvSpPr/>
          <p:nvPr/>
        </p:nvSpPr>
        <p:spPr>
          <a:xfrm>
            <a:off x="723078" y="9346259"/>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15" name="Can 47">
            <a:extLst>
              <a:ext uri="{FF2B5EF4-FFF2-40B4-BE49-F238E27FC236}">
                <a16:creationId xmlns:a16="http://schemas.microsoft.com/office/drawing/2014/main" id="{19D1C7D2-A7C8-4D6D-8E88-AA15374AD941}"/>
              </a:ext>
            </a:extLst>
          </p:cNvPr>
          <p:cNvSpPr/>
          <p:nvPr/>
        </p:nvSpPr>
        <p:spPr>
          <a:xfrm>
            <a:off x="723078" y="10867220"/>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30" name="Curved Connector 93">
            <a:extLst>
              <a:ext uri="{FF2B5EF4-FFF2-40B4-BE49-F238E27FC236}">
                <a16:creationId xmlns:a16="http://schemas.microsoft.com/office/drawing/2014/main" id="{36B9436A-5725-4FA7-9C52-5FA566EDEEA2}"/>
              </a:ext>
            </a:extLst>
          </p:cNvPr>
          <p:cNvCxnSpPr>
            <a:cxnSpLocks/>
          </p:cNvCxnSpPr>
          <p:nvPr/>
        </p:nvCxnSpPr>
        <p:spPr>
          <a:xfrm flipV="1">
            <a:off x="5312982" y="3627805"/>
            <a:ext cx="731812" cy="0"/>
          </a:xfrm>
          <a:prstGeom prst="curvedConnector3">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1" name="Curved Connector 97">
            <a:extLst>
              <a:ext uri="{FF2B5EF4-FFF2-40B4-BE49-F238E27FC236}">
                <a16:creationId xmlns:a16="http://schemas.microsoft.com/office/drawing/2014/main" id="{24D74F13-2D2A-448B-A8CA-421E1DF95EC6}"/>
              </a:ext>
            </a:extLst>
          </p:cNvPr>
          <p:cNvCxnSpPr>
            <a:cxnSpLocks/>
          </p:cNvCxnSpPr>
          <p:nvPr/>
        </p:nvCxnSpPr>
        <p:spPr>
          <a:xfrm flipV="1">
            <a:off x="5312982" y="5531115"/>
            <a:ext cx="731808" cy="0"/>
          </a:xfrm>
          <a:prstGeom prst="curvedConnector3">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Curved Connector 104">
            <a:extLst>
              <a:ext uri="{FF2B5EF4-FFF2-40B4-BE49-F238E27FC236}">
                <a16:creationId xmlns:a16="http://schemas.microsoft.com/office/drawing/2014/main" id="{196D8746-4C66-4DAE-A814-325597CBE384}"/>
              </a:ext>
            </a:extLst>
          </p:cNvPr>
          <p:cNvCxnSpPr>
            <a:cxnSpLocks/>
          </p:cNvCxnSpPr>
          <p:nvPr/>
        </p:nvCxnSpPr>
        <p:spPr>
          <a:xfrm>
            <a:off x="5312981" y="7434424"/>
            <a:ext cx="731806"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3" name="Curved Connector 107">
            <a:extLst>
              <a:ext uri="{FF2B5EF4-FFF2-40B4-BE49-F238E27FC236}">
                <a16:creationId xmlns:a16="http://schemas.microsoft.com/office/drawing/2014/main" id="{7ABCABB4-877F-4FBE-8B68-8DEB1E96B22D}"/>
              </a:ext>
            </a:extLst>
          </p:cNvPr>
          <p:cNvCxnSpPr>
            <a:cxnSpLocks/>
          </p:cNvCxnSpPr>
          <p:nvPr/>
        </p:nvCxnSpPr>
        <p:spPr>
          <a:xfrm flipV="1">
            <a:off x="5312982" y="9337733"/>
            <a:ext cx="73180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34" name="Curved Connector 110">
            <a:extLst>
              <a:ext uri="{FF2B5EF4-FFF2-40B4-BE49-F238E27FC236}">
                <a16:creationId xmlns:a16="http://schemas.microsoft.com/office/drawing/2014/main" id="{6813B34B-C57F-43B2-93CC-154941025EF2}"/>
              </a:ext>
            </a:extLst>
          </p:cNvPr>
          <p:cNvCxnSpPr>
            <a:cxnSpLocks/>
          </p:cNvCxnSpPr>
          <p:nvPr/>
        </p:nvCxnSpPr>
        <p:spPr>
          <a:xfrm>
            <a:off x="5312980" y="11241043"/>
            <a:ext cx="751599" cy="0"/>
          </a:xfrm>
          <a:prstGeom prst="curvedConnector3">
            <a:avLst>
              <a:gd name="adj1" fmla="val 50000"/>
            </a:avLst>
          </a:prstGeom>
          <a:ln w="19050">
            <a:solidFill>
              <a:schemeClr val="accent6"/>
            </a:solidFill>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35" name="Group 34">
            <a:extLst>
              <a:ext uri="{FF2B5EF4-FFF2-40B4-BE49-F238E27FC236}">
                <a16:creationId xmlns:a16="http://schemas.microsoft.com/office/drawing/2014/main" id="{A7584FDA-03E2-4AF6-AA24-EDB5457564C9}"/>
              </a:ext>
            </a:extLst>
          </p:cNvPr>
          <p:cNvGrpSpPr/>
          <p:nvPr/>
        </p:nvGrpSpPr>
        <p:grpSpPr>
          <a:xfrm>
            <a:off x="9185457" y="3263941"/>
            <a:ext cx="9595487" cy="697899"/>
            <a:chOff x="3250275" y="1124077"/>
            <a:chExt cx="4314787" cy="384963"/>
          </a:xfrm>
        </p:grpSpPr>
        <p:sp>
          <p:nvSpPr>
            <p:cNvPr id="36" name="Flowchart: Preparation 35">
              <a:extLst>
                <a:ext uri="{FF2B5EF4-FFF2-40B4-BE49-F238E27FC236}">
                  <a16:creationId xmlns:a16="http://schemas.microsoft.com/office/drawing/2014/main" id="{34734516-9C20-46F0-9A10-C488C8CAF9F3}"/>
                </a:ext>
              </a:extLst>
            </p:cNvPr>
            <p:cNvSpPr/>
            <p:nvPr/>
          </p:nvSpPr>
          <p:spPr>
            <a:xfrm>
              <a:off x="3250275" y="1128866"/>
              <a:ext cx="900000" cy="378000"/>
            </a:xfrm>
            <a:prstGeom prst="flowChartPreparat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Process</a:t>
              </a:r>
            </a:p>
          </p:txBody>
        </p:sp>
        <p:sp>
          <p:nvSpPr>
            <p:cNvPr id="37" name="Flowchart: Decision 36">
              <a:extLst>
                <a:ext uri="{FF2B5EF4-FFF2-40B4-BE49-F238E27FC236}">
                  <a16:creationId xmlns:a16="http://schemas.microsoft.com/office/drawing/2014/main" id="{8F26F09B-099F-4726-B0F2-9D79B239E0E9}"/>
                </a:ext>
              </a:extLst>
            </p:cNvPr>
            <p:cNvSpPr/>
            <p:nvPr/>
          </p:nvSpPr>
          <p:spPr>
            <a:xfrm>
              <a:off x="4388537" y="1124077"/>
              <a:ext cx="900000" cy="378000"/>
            </a:xfrm>
            <a:prstGeom prst="flowChartDecision">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Interpret</a:t>
              </a:r>
            </a:p>
          </p:txBody>
        </p:sp>
        <p:sp>
          <p:nvSpPr>
            <p:cNvPr id="38" name="Flowchart: Stored Data 37">
              <a:extLst>
                <a:ext uri="{FF2B5EF4-FFF2-40B4-BE49-F238E27FC236}">
                  <a16:creationId xmlns:a16="http://schemas.microsoft.com/office/drawing/2014/main" id="{E4489200-20A7-4184-B3F2-034FCB7BD682}"/>
                </a:ext>
              </a:extLst>
            </p:cNvPr>
            <p:cNvSpPr/>
            <p:nvPr/>
          </p:nvSpPr>
          <p:spPr>
            <a:xfrm>
              <a:off x="5526799" y="1131040"/>
              <a:ext cx="900000" cy="378000"/>
            </a:xfrm>
            <a:prstGeom prst="flowChartOnlineStorage">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Index</a:t>
              </a:r>
            </a:p>
          </p:txBody>
        </p:sp>
        <p:sp>
          <p:nvSpPr>
            <p:cNvPr id="39" name="Flowchart: Display 38">
              <a:extLst>
                <a:ext uri="{FF2B5EF4-FFF2-40B4-BE49-F238E27FC236}">
                  <a16:creationId xmlns:a16="http://schemas.microsoft.com/office/drawing/2014/main" id="{8E8B05B8-BE06-4A33-BDFB-4070FF6F0021}"/>
                </a:ext>
              </a:extLst>
            </p:cNvPr>
            <p:cNvSpPr/>
            <p:nvPr/>
          </p:nvSpPr>
          <p:spPr>
            <a:xfrm>
              <a:off x="6665062" y="1126269"/>
              <a:ext cx="900000" cy="378000"/>
            </a:xfrm>
            <a:prstGeom prst="flowChartDisplay">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0" name="Curved Connector 117">
            <a:extLst>
              <a:ext uri="{FF2B5EF4-FFF2-40B4-BE49-F238E27FC236}">
                <a16:creationId xmlns:a16="http://schemas.microsoft.com/office/drawing/2014/main" id="{795F64EE-7D80-41DF-8FDB-557FBE97CC2F}"/>
              </a:ext>
            </a:extLst>
          </p:cNvPr>
          <p:cNvCxnSpPr/>
          <p:nvPr/>
        </p:nvCxnSpPr>
        <p:spPr>
          <a:xfrm flipV="1">
            <a:off x="11186930" y="328190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20">
            <a:extLst>
              <a:ext uri="{FF2B5EF4-FFF2-40B4-BE49-F238E27FC236}">
                <a16:creationId xmlns:a16="http://schemas.microsoft.com/office/drawing/2014/main" id="{3AC1EF4B-06B3-4E39-903A-BE1642FFF95E}"/>
              </a:ext>
            </a:extLst>
          </p:cNvPr>
          <p:cNvCxnSpPr/>
          <p:nvPr/>
        </p:nvCxnSpPr>
        <p:spPr>
          <a:xfrm>
            <a:off x="13718266" y="3279933"/>
            <a:ext cx="529862"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2" name="Curved Connector 123">
            <a:extLst>
              <a:ext uri="{FF2B5EF4-FFF2-40B4-BE49-F238E27FC236}">
                <a16:creationId xmlns:a16="http://schemas.microsoft.com/office/drawing/2014/main" id="{6B0F617D-8EFF-462C-B729-962C7EE3F022}"/>
              </a:ext>
            </a:extLst>
          </p:cNvPr>
          <p:cNvCxnSpPr/>
          <p:nvPr/>
        </p:nvCxnSpPr>
        <p:spPr>
          <a:xfrm flipV="1">
            <a:off x="15916027" y="3283179"/>
            <a:ext cx="863444" cy="0"/>
          </a:xfrm>
          <a:prstGeom prst="curvedConnector3">
            <a:avLst>
              <a:gd name="adj1" fmla="val 50000"/>
            </a:avLst>
          </a:prstGeom>
          <a:ln w="19050">
            <a:tailEnd type="arrow" w="sm" len="sm"/>
          </a:ln>
          <a:effectLst/>
        </p:spPr>
        <p:style>
          <a:lnRef idx="2">
            <a:schemeClr val="accent3"/>
          </a:lnRef>
          <a:fillRef idx="0">
            <a:schemeClr val="accent3"/>
          </a:fillRef>
          <a:effectRef idx="1">
            <a:schemeClr val="accent3"/>
          </a:effectRef>
          <a:fontRef idx="minor">
            <a:schemeClr val="tx1"/>
          </a:fontRef>
        </p:style>
      </p:cxnSp>
      <p:grpSp>
        <p:nvGrpSpPr>
          <p:cNvPr id="43" name="Group 42">
            <a:extLst>
              <a:ext uri="{FF2B5EF4-FFF2-40B4-BE49-F238E27FC236}">
                <a16:creationId xmlns:a16="http://schemas.microsoft.com/office/drawing/2014/main" id="{0D925C7A-B5D8-4DBF-A310-AD5AC7215336}"/>
              </a:ext>
            </a:extLst>
          </p:cNvPr>
          <p:cNvGrpSpPr/>
          <p:nvPr/>
        </p:nvGrpSpPr>
        <p:grpSpPr>
          <a:xfrm>
            <a:off x="9185453" y="5126464"/>
            <a:ext cx="9595487" cy="697899"/>
            <a:chOff x="3250275" y="1124077"/>
            <a:chExt cx="4314787" cy="384963"/>
          </a:xfrm>
        </p:grpSpPr>
        <p:sp>
          <p:nvSpPr>
            <p:cNvPr id="44" name="Flowchart: Preparation 43">
              <a:extLst>
                <a:ext uri="{FF2B5EF4-FFF2-40B4-BE49-F238E27FC236}">
                  <a16:creationId xmlns:a16="http://schemas.microsoft.com/office/drawing/2014/main" id="{0750F45E-62F1-4C77-AA94-2A9ECCB2F429}"/>
                </a:ext>
              </a:extLst>
            </p:cNvPr>
            <p:cNvSpPr/>
            <p:nvPr/>
          </p:nvSpPr>
          <p:spPr>
            <a:xfrm>
              <a:off x="3250275" y="1128866"/>
              <a:ext cx="900000" cy="378000"/>
            </a:xfrm>
            <a:prstGeom prst="flowChartPrepa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Process</a:t>
              </a:r>
            </a:p>
          </p:txBody>
        </p:sp>
        <p:sp>
          <p:nvSpPr>
            <p:cNvPr id="45" name="Flowchart: Decision 44">
              <a:extLst>
                <a:ext uri="{FF2B5EF4-FFF2-40B4-BE49-F238E27FC236}">
                  <a16:creationId xmlns:a16="http://schemas.microsoft.com/office/drawing/2014/main" id="{C718AA12-89E6-4FA8-99FF-34433FC72508}"/>
                </a:ext>
              </a:extLst>
            </p:cNvPr>
            <p:cNvSpPr/>
            <p:nvPr/>
          </p:nvSpPr>
          <p:spPr>
            <a:xfrm>
              <a:off x="4388537" y="1124077"/>
              <a:ext cx="900000" cy="378000"/>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Interpret</a:t>
              </a:r>
            </a:p>
          </p:txBody>
        </p:sp>
        <p:sp>
          <p:nvSpPr>
            <p:cNvPr id="46" name="Flowchart: Stored Data 45">
              <a:extLst>
                <a:ext uri="{FF2B5EF4-FFF2-40B4-BE49-F238E27FC236}">
                  <a16:creationId xmlns:a16="http://schemas.microsoft.com/office/drawing/2014/main" id="{6F381803-6770-4078-846A-1903BB763B30}"/>
                </a:ext>
              </a:extLst>
            </p:cNvPr>
            <p:cNvSpPr/>
            <p:nvPr/>
          </p:nvSpPr>
          <p:spPr>
            <a:xfrm>
              <a:off x="5526799" y="1131040"/>
              <a:ext cx="900000" cy="378000"/>
            </a:xfrm>
            <a:prstGeom prst="flowChartOnlineStorag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Index</a:t>
              </a:r>
            </a:p>
          </p:txBody>
        </p:sp>
        <p:sp>
          <p:nvSpPr>
            <p:cNvPr id="47" name="Flowchart: Display 46">
              <a:extLst>
                <a:ext uri="{FF2B5EF4-FFF2-40B4-BE49-F238E27FC236}">
                  <a16:creationId xmlns:a16="http://schemas.microsoft.com/office/drawing/2014/main" id="{4AA99269-E236-4B44-B7F3-6E0710FD7E4D}"/>
                </a:ext>
              </a:extLst>
            </p:cNvPr>
            <p:cNvSpPr/>
            <p:nvPr/>
          </p:nvSpPr>
          <p:spPr>
            <a:xfrm>
              <a:off x="6665062" y="1126269"/>
              <a:ext cx="900000" cy="378000"/>
            </a:xfrm>
            <a:prstGeom prst="flowChartDisp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48" name="Curved Connector 129">
            <a:extLst>
              <a:ext uri="{FF2B5EF4-FFF2-40B4-BE49-F238E27FC236}">
                <a16:creationId xmlns:a16="http://schemas.microsoft.com/office/drawing/2014/main" id="{17527085-7E6E-4C25-A50E-C242D7C1316B}"/>
              </a:ext>
            </a:extLst>
          </p:cNvPr>
          <p:cNvCxnSpPr/>
          <p:nvPr/>
        </p:nvCxnSpPr>
        <p:spPr>
          <a:xfrm flipV="1">
            <a:off x="11186924" y="5362489"/>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49" name="Curved Connector 130">
            <a:extLst>
              <a:ext uri="{FF2B5EF4-FFF2-40B4-BE49-F238E27FC236}">
                <a16:creationId xmlns:a16="http://schemas.microsoft.com/office/drawing/2014/main" id="{CAF5969F-AF62-411F-BE3E-51855DE9479D}"/>
              </a:ext>
            </a:extLst>
          </p:cNvPr>
          <p:cNvCxnSpPr/>
          <p:nvPr/>
        </p:nvCxnSpPr>
        <p:spPr>
          <a:xfrm>
            <a:off x="13718262" y="5360517"/>
            <a:ext cx="529862"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cxnSp>
        <p:nvCxnSpPr>
          <p:cNvPr id="50" name="Curved Connector 131">
            <a:extLst>
              <a:ext uri="{FF2B5EF4-FFF2-40B4-BE49-F238E27FC236}">
                <a16:creationId xmlns:a16="http://schemas.microsoft.com/office/drawing/2014/main" id="{3472897F-A4F8-403D-8304-7A6717394C07}"/>
              </a:ext>
            </a:extLst>
          </p:cNvPr>
          <p:cNvCxnSpPr/>
          <p:nvPr/>
        </p:nvCxnSpPr>
        <p:spPr>
          <a:xfrm flipV="1">
            <a:off x="15916023" y="5363765"/>
            <a:ext cx="863444" cy="0"/>
          </a:xfrm>
          <a:prstGeom prst="curvedConnector3">
            <a:avLst>
              <a:gd name="adj1" fmla="val 50000"/>
            </a:avLst>
          </a:prstGeom>
          <a:ln w="19050">
            <a:tailEnd type="arrow" w="sm" len="sm"/>
          </a:ln>
        </p:spPr>
        <p:style>
          <a:lnRef idx="2">
            <a:schemeClr val="accent1">
              <a:shade val="50000"/>
            </a:schemeClr>
          </a:lnRef>
          <a:fillRef idx="1">
            <a:schemeClr val="accent1"/>
          </a:fillRef>
          <a:effectRef idx="0">
            <a:schemeClr val="accent1"/>
          </a:effectRef>
          <a:fontRef idx="minor">
            <a:schemeClr val="lt1"/>
          </a:fontRef>
        </p:style>
      </p:cxnSp>
      <p:grpSp>
        <p:nvGrpSpPr>
          <p:cNvPr id="51" name="Group 50">
            <a:extLst>
              <a:ext uri="{FF2B5EF4-FFF2-40B4-BE49-F238E27FC236}">
                <a16:creationId xmlns:a16="http://schemas.microsoft.com/office/drawing/2014/main" id="{855B500A-C4C1-415A-ADA9-987B14766999}"/>
              </a:ext>
            </a:extLst>
          </p:cNvPr>
          <p:cNvGrpSpPr/>
          <p:nvPr/>
        </p:nvGrpSpPr>
        <p:grpSpPr>
          <a:xfrm>
            <a:off x="9185451" y="7106538"/>
            <a:ext cx="9595487" cy="697899"/>
            <a:chOff x="3250275" y="1124077"/>
            <a:chExt cx="4314787" cy="384963"/>
          </a:xfrm>
        </p:grpSpPr>
        <p:sp>
          <p:nvSpPr>
            <p:cNvPr id="52" name="Flowchart: Preparation 51">
              <a:extLst>
                <a:ext uri="{FF2B5EF4-FFF2-40B4-BE49-F238E27FC236}">
                  <a16:creationId xmlns:a16="http://schemas.microsoft.com/office/drawing/2014/main" id="{B8570F93-F9B2-4710-983F-7FC4FDA4FDEB}"/>
                </a:ext>
              </a:extLst>
            </p:cNvPr>
            <p:cNvSpPr/>
            <p:nvPr/>
          </p:nvSpPr>
          <p:spPr>
            <a:xfrm>
              <a:off x="3250275" y="1128866"/>
              <a:ext cx="900000" cy="378000"/>
            </a:xfrm>
            <a:prstGeom prst="flowChartPreparat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
          <p:nvSpPr>
            <p:cNvPr id="53" name="Flowchart: Decision 52">
              <a:extLst>
                <a:ext uri="{FF2B5EF4-FFF2-40B4-BE49-F238E27FC236}">
                  <a16:creationId xmlns:a16="http://schemas.microsoft.com/office/drawing/2014/main" id="{C24DADDB-279D-48D2-9CD9-C7026343C649}"/>
                </a:ext>
              </a:extLst>
            </p:cNvPr>
            <p:cNvSpPr/>
            <p:nvPr/>
          </p:nvSpPr>
          <p:spPr>
            <a:xfrm>
              <a:off x="4388537" y="1124077"/>
              <a:ext cx="900000" cy="378000"/>
            </a:xfrm>
            <a:prstGeom prst="flowChartDecision">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54" name="Flowchart: Stored Data 53">
              <a:extLst>
                <a:ext uri="{FF2B5EF4-FFF2-40B4-BE49-F238E27FC236}">
                  <a16:creationId xmlns:a16="http://schemas.microsoft.com/office/drawing/2014/main" id="{3FD519AC-B4C6-408F-B6B3-E1AC3924DD73}"/>
                </a:ext>
              </a:extLst>
            </p:cNvPr>
            <p:cNvSpPr/>
            <p:nvPr/>
          </p:nvSpPr>
          <p:spPr>
            <a:xfrm>
              <a:off x="5526799" y="1131040"/>
              <a:ext cx="900000" cy="378000"/>
            </a:xfrm>
            <a:prstGeom prst="flowChartOnlineStorage">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55" name="Flowchart: Display 54">
              <a:extLst>
                <a:ext uri="{FF2B5EF4-FFF2-40B4-BE49-F238E27FC236}">
                  <a16:creationId xmlns:a16="http://schemas.microsoft.com/office/drawing/2014/main" id="{328649B5-82AE-4690-A179-679AD797D8A6}"/>
                </a:ext>
              </a:extLst>
            </p:cNvPr>
            <p:cNvSpPr/>
            <p:nvPr/>
          </p:nvSpPr>
          <p:spPr>
            <a:xfrm>
              <a:off x="6665062" y="1126269"/>
              <a:ext cx="900000" cy="378000"/>
            </a:xfrm>
            <a:prstGeom prst="flowChartDisplay">
              <a:avLst/>
            </a:prstGeom>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56" name="Curved Connector 138">
            <a:extLst>
              <a:ext uri="{FF2B5EF4-FFF2-40B4-BE49-F238E27FC236}">
                <a16:creationId xmlns:a16="http://schemas.microsoft.com/office/drawing/2014/main" id="{71D30FB5-684B-42F8-A07C-527EB6FDBDFE}"/>
              </a:ext>
            </a:extLst>
          </p:cNvPr>
          <p:cNvCxnSpPr/>
          <p:nvPr/>
        </p:nvCxnSpPr>
        <p:spPr>
          <a:xfrm flipV="1">
            <a:off x="11186922" y="7449887"/>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7" name="Curved Connector 139">
            <a:extLst>
              <a:ext uri="{FF2B5EF4-FFF2-40B4-BE49-F238E27FC236}">
                <a16:creationId xmlns:a16="http://schemas.microsoft.com/office/drawing/2014/main" id="{CE22ED71-7C9B-4CEA-B5D9-21E90624DDF0}"/>
              </a:ext>
            </a:extLst>
          </p:cNvPr>
          <p:cNvCxnSpPr/>
          <p:nvPr/>
        </p:nvCxnSpPr>
        <p:spPr>
          <a:xfrm>
            <a:off x="13718260" y="7447916"/>
            <a:ext cx="529862"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8" name="Curved Connector 140">
            <a:extLst>
              <a:ext uri="{FF2B5EF4-FFF2-40B4-BE49-F238E27FC236}">
                <a16:creationId xmlns:a16="http://schemas.microsoft.com/office/drawing/2014/main" id="{ED4C8000-7D13-4483-AB9E-FE21E77800FA}"/>
              </a:ext>
            </a:extLst>
          </p:cNvPr>
          <p:cNvCxnSpPr/>
          <p:nvPr/>
        </p:nvCxnSpPr>
        <p:spPr>
          <a:xfrm flipV="1">
            <a:off x="15916021" y="7451163"/>
            <a:ext cx="863444" cy="0"/>
          </a:xfrm>
          <a:prstGeom prst="curvedConnector3">
            <a:avLst>
              <a:gd name="adj1" fmla="val 50000"/>
            </a:avLst>
          </a:prstGeom>
          <a:ln w="19050">
            <a:tailEnd type="arrow" w="sm" len="sm"/>
          </a:ln>
        </p:spPr>
        <p:style>
          <a:lnRef idx="2">
            <a:schemeClr val="accent4">
              <a:shade val="50000"/>
            </a:schemeClr>
          </a:lnRef>
          <a:fillRef idx="1">
            <a:schemeClr val="accent4"/>
          </a:fillRef>
          <a:effectRef idx="0">
            <a:schemeClr val="accent4"/>
          </a:effectRef>
          <a:fontRef idx="minor">
            <a:schemeClr val="lt1"/>
          </a:fontRef>
        </p:style>
      </p:cxnSp>
      <p:grpSp>
        <p:nvGrpSpPr>
          <p:cNvPr id="59" name="Group 58">
            <a:extLst>
              <a:ext uri="{FF2B5EF4-FFF2-40B4-BE49-F238E27FC236}">
                <a16:creationId xmlns:a16="http://schemas.microsoft.com/office/drawing/2014/main" id="{6674E908-9F12-4EA1-9A1A-ECFC85D113B7}"/>
              </a:ext>
            </a:extLst>
          </p:cNvPr>
          <p:cNvGrpSpPr/>
          <p:nvPr/>
        </p:nvGrpSpPr>
        <p:grpSpPr>
          <a:xfrm>
            <a:off x="9185447" y="8952074"/>
            <a:ext cx="9595487" cy="697899"/>
            <a:chOff x="3250275" y="1124077"/>
            <a:chExt cx="4314787" cy="384963"/>
          </a:xfrm>
        </p:grpSpPr>
        <p:sp>
          <p:nvSpPr>
            <p:cNvPr id="60" name="Flowchart: Preparation 59">
              <a:extLst>
                <a:ext uri="{FF2B5EF4-FFF2-40B4-BE49-F238E27FC236}">
                  <a16:creationId xmlns:a16="http://schemas.microsoft.com/office/drawing/2014/main" id="{A0440D34-D1E1-4290-A78B-F4BAF16063B6}"/>
                </a:ext>
              </a:extLst>
            </p:cNvPr>
            <p:cNvSpPr/>
            <p:nvPr/>
          </p:nvSpPr>
          <p:spPr>
            <a:xfrm>
              <a:off x="3250275" y="1128866"/>
              <a:ext cx="900000" cy="378000"/>
            </a:xfrm>
            <a:prstGeom prst="flowChartPreparat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Process</a:t>
              </a:r>
            </a:p>
          </p:txBody>
        </p:sp>
        <p:sp>
          <p:nvSpPr>
            <p:cNvPr id="61" name="Flowchart: Decision 60">
              <a:extLst>
                <a:ext uri="{FF2B5EF4-FFF2-40B4-BE49-F238E27FC236}">
                  <a16:creationId xmlns:a16="http://schemas.microsoft.com/office/drawing/2014/main" id="{D1BE148A-3AC1-4A5B-A73F-22D84A1E7F41}"/>
                </a:ext>
              </a:extLst>
            </p:cNvPr>
            <p:cNvSpPr/>
            <p:nvPr/>
          </p:nvSpPr>
          <p:spPr>
            <a:xfrm>
              <a:off x="4388537" y="1124077"/>
              <a:ext cx="900000" cy="378000"/>
            </a:xfrm>
            <a:prstGeom prst="flowChartDecision">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Interpret</a:t>
              </a:r>
            </a:p>
          </p:txBody>
        </p:sp>
        <p:sp>
          <p:nvSpPr>
            <p:cNvPr id="62" name="Flowchart: Stored Data 61">
              <a:extLst>
                <a:ext uri="{FF2B5EF4-FFF2-40B4-BE49-F238E27FC236}">
                  <a16:creationId xmlns:a16="http://schemas.microsoft.com/office/drawing/2014/main" id="{5056E598-53BF-4A11-9E1D-4D532FF9E9C1}"/>
                </a:ext>
              </a:extLst>
            </p:cNvPr>
            <p:cNvSpPr/>
            <p:nvPr/>
          </p:nvSpPr>
          <p:spPr>
            <a:xfrm>
              <a:off x="5526799" y="1131040"/>
              <a:ext cx="900000" cy="378000"/>
            </a:xfrm>
            <a:prstGeom prst="flowChartOnlineStorage">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Index</a:t>
              </a:r>
            </a:p>
          </p:txBody>
        </p:sp>
        <p:sp>
          <p:nvSpPr>
            <p:cNvPr id="63" name="Flowchart: Display 62">
              <a:extLst>
                <a:ext uri="{FF2B5EF4-FFF2-40B4-BE49-F238E27FC236}">
                  <a16:creationId xmlns:a16="http://schemas.microsoft.com/office/drawing/2014/main" id="{538BC58F-216C-44EB-B19E-AC5950B0663B}"/>
                </a:ext>
              </a:extLst>
            </p:cNvPr>
            <p:cNvSpPr/>
            <p:nvPr/>
          </p:nvSpPr>
          <p:spPr>
            <a:xfrm>
              <a:off x="6665062" y="1126269"/>
              <a:ext cx="900000" cy="378000"/>
            </a:xfrm>
            <a:prstGeom prst="flowChartDisplay">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64" name="Curved Connector 147">
            <a:extLst>
              <a:ext uri="{FF2B5EF4-FFF2-40B4-BE49-F238E27FC236}">
                <a16:creationId xmlns:a16="http://schemas.microsoft.com/office/drawing/2014/main" id="{A40867BD-4C7A-4960-8C80-724ACF0BEFE1}"/>
              </a:ext>
            </a:extLst>
          </p:cNvPr>
          <p:cNvCxnSpPr/>
          <p:nvPr/>
        </p:nvCxnSpPr>
        <p:spPr>
          <a:xfrm flipV="1">
            <a:off x="11186920" y="952883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5" name="Curved Connector 148">
            <a:extLst>
              <a:ext uri="{FF2B5EF4-FFF2-40B4-BE49-F238E27FC236}">
                <a16:creationId xmlns:a16="http://schemas.microsoft.com/office/drawing/2014/main" id="{E20FE6A9-7D72-4417-94F3-E0F3D2AD1641}"/>
              </a:ext>
            </a:extLst>
          </p:cNvPr>
          <p:cNvCxnSpPr/>
          <p:nvPr/>
        </p:nvCxnSpPr>
        <p:spPr>
          <a:xfrm>
            <a:off x="13718258" y="9526866"/>
            <a:ext cx="529862"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cxnSp>
        <p:nvCxnSpPr>
          <p:cNvPr id="66" name="Curved Connector 149">
            <a:extLst>
              <a:ext uri="{FF2B5EF4-FFF2-40B4-BE49-F238E27FC236}">
                <a16:creationId xmlns:a16="http://schemas.microsoft.com/office/drawing/2014/main" id="{D01DB75F-928D-4FA9-8DD8-1953D9C443E6}"/>
              </a:ext>
            </a:extLst>
          </p:cNvPr>
          <p:cNvCxnSpPr/>
          <p:nvPr/>
        </p:nvCxnSpPr>
        <p:spPr>
          <a:xfrm flipV="1">
            <a:off x="15916017" y="9530112"/>
            <a:ext cx="863444" cy="0"/>
          </a:xfrm>
          <a:prstGeom prst="curvedConnector3">
            <a:avLst>
              <a:gd name="adj1" fmla="val 50000"/>
            </a:avLst>
          </a:prstGeom>
          <a:ln w="19050">
            <a:tailEnd type="arrow" w="sm" len="sm"/>
          </a:ln>
        </p:spPr>
        <p:style>
          <a:lnRef idx="2">
            <a:schemeClr val="accent2">
              <a:shade val="50000"/>
            </a:schemeClr>
          </a:lnRef>
          <a:fillRef idx="1">
            <a:schemeClr val="accent2"/>
          </a:fillRef>
          <a:effectRef idx="0">
            <a:schemeClr val="accent2"/>
          </a:effectRef>
          <a:fontRef idx="minor">
            <a:schemeClr val="lt1"/>
          </a:fontRef>
        </p:style>
      </p:cxnSp>
      <p:grpSp>
        <p:nvGrpSpPr>
          <p:cNvPr id="67" name="Group 66">
            <a:extLst>
              <a:ext uri="{FF2B5EF4-FFF2-40B4-BE49-F238E27FC236}">
                <a16:creationId xmlns:a16="http://schemas.microsoft.com/office/drawing/2014/main" id="{163DEDC3-FD25-4E11-9319-41242D640BE4}"/>
              </a:ext>
            </a:extLst>
          </p:cNvPr>
          <p:cNvGrpSpPr/>
          <p:nvPr/>
        </p:nvGrpSpPr>
        <p:grpSpPr>
          <a:xfrm>
            <a:off x="9205242" y="10874703"/>
            <a:ext cx="9595487" cy="697899"/>
            <a:chOff x="3250275" y="1124077"/>
            <a:chExt cx="4314787" cy="384963"/>
          </a:xfrm>
        </p:grpSpPr>
        <p:sp>
          <p:nvSpPr>
            <p:cNvPr id="68" name="Flowchart: Preparation 67">
              <a:extLst>
                <a:ext uri="{FF2B5EF4-FFF2-40B4-BE49-F238E27FC236}">
                  <a16:creationId xmlns:a16="http://schemas.microsoft.com/office/drawing/2014/main" id="{9D989945-C670-4EB6-80EE-92C077EB41E5}"/>
                </a:ext>
              </a:extLst>
            </p:cNvPr>
            <p:cNvSpPr/>
            <p:nvPr/>
          </p:nvSpPr>
          <p:spPr>
            <a:xfrm>
              <a:off x="3250275" y="1128866"/>
              <a:ext cx="900000" cy="378000"/>
            </a:xfrm>
            <a:prstGeom prst="flowChartPreparat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Process</a:t>
              </a:r>
            </a:p>
          </p:txBody>
        </p:sp>
        <p:sp>
          <p:nvSpPr>
            <p:cNvPr id="69" name="Flowchart: Decision 68">
              <a:extLst>
                <a:ext uri="{FF2B5EF4-FFF2-40B4-BE49-F238E27FC236}">
                  <a16:creationId xmlns:a16="http://schemas.microsoft.com/office/drawing/2014/main" id="{AB4454FA-ECD4-43A4-8C99-265AF65414F0}"/>
                </a:ext>
              </a:extLst>
            </p:cNvPr>
            <p:cNvSpPr/>
            <p:nvPr/>
          </p:nvSpPr>
          <p:spPr>
            <a:xfrm>
              <a:off x="4388537" y="1124077"/>
              <a:ext cx="900000" cy="378000"/>
            </a:xfrm>
            <a:prstGeom prst="flowChartDecision">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Interpret</a:t>
              </a:r>
            </a:p>
          </p:txBody>
        </p:sp>
        <p:sp>
          <p:nvSpPr>
            <p:cNvPr id="70" name="Flowchart: Stored Data 69">
              <a:extLst>
                <a:ext uri="{FF2B5EF4-FFF2-40B4-BE49-F238E27FC236}">
                  <a16:creationId xmlns:a16="http://schemas.microsoft.com/office/drawing/2014/main" id="{62ED284B-A38E-42A7-86AC-E82CD8F7FD57}"/>
                </a:ext>
              </a:extLst>
            </p:cNvPr>
            <p:cNvSpPr/>
            <p:nvPr/>
          </p:nvSpPr>
          <p:spPr>
            <a:xfrm>
              <a:off x="5526799" y="1131040"/>
              <a:ext cx="900000" cy="378000"/>
            </a:xfrm>
            <a:prstGeom prst="flowChartOnlineStorage">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Index</a:t>
              </a:r>
            </a:p>
          </p:txBody>
        </p:sp>
        <p:sp>
          <p:nvSpPr>
            <p:cNvPr id="71" name="Flowchart: Display 70">
              <a:extLst>
                <a:ext uri="{FF2B5EF4-FFF2-40B4-BE49-F238E27FC236}">
                  <a16:creationId xmlns:a16="http://schemas.microsoft.com/office/drawing/2014/main" id="{31889261-F2E3-49FD-B1B5-FB2EF9A72714}"/>
                </a:ext>
              </a:extLst>
            </p:cNvPr>
            <p:cNvSpPr/>
            <p:nvPr/>
          </p:nvSpPr>
          <p:spPr>
            <a:xfrm>
              <a:off x="6665062" y="1126269"/>
              <a:ext cx="900000" cy="378000"/>
            </a:xfrm>
            <a:prstGeom prst="flowChartDisplay">
              <a:avLst/>
            </a:prstGeom>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GB" sz="1800" dirty="0">
                  <a:latin typeface="Rubik" pitchFamily="2" charset="-79"/>
                </a:rPr>
                <a:t>Package</a:t>
              </a:r>
            </a:p>
          </p:txBody>
        </p:sp>
      </p:grpSp>
      <p:cxnSp>
        <p:nvCxnSpPr>
          <p:cNvPr id="72" name="Curved Connector 156">
            <a:extLst>
              <a:ext uri="{FF2B5EF4-FFF2-40B4-BE49-F238E27FC236}">
                <a16:creationId xmlns:a16="http://schemas.microsoft.com/office/drawing/2014/main" id="{F1146DD5-4B78-4239-9A45-10A23792D441}"/>
              </a:ext>
            </a:extLst>
          </p:cNvPr>
          <p:cNvCxnSpPr/>
          <p:nvPr/>
        </p:nvCxnSpPr>
        <p:spPr>
          <a:xfrm flipV="1">
            <a:off x="11206715" y="1162137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3" name="Curved Connector 157">
            <a:extLst>
              <a:ext uri="{FF2B5EF4-FFF2-40B4-BE49-F238E27FC236}">
                <a16:creationId xmlns:a16="http://schemas.microsoft.com/office/drawing/2014/main" id="{E29B72D6-EDDD-4B05-B6DB-EE40C1C0FBC1}"/>
              </a:ext>
            </a:extLst>
          </p:cNvPr>
          <p:cNvCxnSpPr/>
          <p:nvPr/>
        </p:nvCxnSpPr>
        <p:spPr>
          <a:xfrm>
            <a:off x="13738052" y="11619400"/>
            <a:ext cx="529862"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cxnSp>
        <p:nvCxnSpPr>
          <p:cNvPr id="74" name="Curved Connector 158">
            <a:extLst>
              <a:ext uri="{FF2B5EF4-FFF2-40B4-BE49-F238E27FC236}">
                <a16:creationId xmlns:a16="http://schemas.microsoft.com/office/drawing/2014/main" id="{7CD42A7B-B673-45F2-99ED-7E63AE7E5D50}"/>
              </a:ext>
            </a:extLst>
          </p:cNvPr>
          <p:cNvCxnSpPr/>
          <p:nvPr/>
        </p:nvCxnSpPr>
        <p:spPr>
          <a:xfrm flipV="1">
            <a:off x="15935811" y="11622646"/>
            <a:ext cx="863444" cy="0"/>
          </a:xfrm>
          <a:prstGeom prst="curvedConnector3">
            <a:avLst>
              <a:gd name="adj1" fmla="val 50000"/>
            </a:avLst>
          </a:prstGeom>
          <a:ln w="19050">
            <a:tailEnd type="arrow" w="sm" len="sm"/>
          </a:ln>
        </p:spPr>
        <p:style>
          <a:lnRef idx="2">
            <a:schemeClr val="accent6">
              <a:shade val="50000"/>
            </a:schemeClr>
          </a:lnRef>
          <a:fillRef idx="1">
            <a:schemeClr val="accent6"/>
          </a:fillRef>
          <a:effectRef idx="0">
            <a:schemeClr val="accent6"/>
          </a:effectRef>
          <a:fontRef idx="minor">
            <a:schemeClr val="lt1"/>
          </a:fontRef>
        </p:style>
      </p:cxnSp>
      <p:grpSp>
        <p:nvGrpSpPr>
          <p:cNvPr id="91" name="Group 90">
            <a:extLst>
              <a:ext uri="{FF2B5EF4-FFF2-40B4-BE49-F238E27FC236}">
                <a16:creationId xmlns:a16="http://schemas.microsoft.com/office/drawing/2014/main" id="{90441E4B-24E5-47E2-A516-51690C7AA43D}"/>
              </a:ext>
            </a:extLst>
          </p:cNvPr>
          <p:cNvGrpSpPr/>
          <p:nvPr/>
        </p:nvGrpSpPr>
        <p:grpSpPr>
          <a:xfrm>
            <a:off x="9707692" y="4039416"/>
            <a:ext cx="8212771" cy="954109"/>
            <a:chOff x="3167164" y="1804866"/>
            <a:chExt cx="3693023" cy="526289"/>
          </a:xfrm>
        </p:grpSpPr>
        <p:sp>
          <p:nvSpPr>
            <p:cNvPr id="92" name="Rectangle 91">
              <a:extLst>
                <a:ext uri="{FF2B5EF4-FFF2-40B4-BE49-F238E27FC236}">
                  <a16:creationId xmlns:a16="http://schemas.microsoft.com/office/drawing/2014/main" id="{4FA82844-22B2-4CDD-A9E7-BFC70E7CA23F}"/>
                </a:ext>
              </a:extLst>
            </p:cNvPr>
            <p:cNvSpPr/>
            <p:nvPr/>
          </p:nvSpPr>
          <p:spPr>
            <a:xfrm>
              <a:off x="4311385"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3" name="Rectangle 92">
              <a:extLst>
                <a:ext uri="{FF2B5EF4-FFF2-40B4-BE49-F238E27FC236}">
                  <a16:creationId xmlns:a16="http://schemas.microsoft.com/office/drawing/2014/main" id="{30C3F653-05AD-42A2-9DF7-DEFBC64A60C7}"/>
                </a:ext>
              </a:extLst>
            </p:cNvPr>
            <p:cNvSpPr/>
            <p:nvPr/>
          </p:nvSpPr>
          <p:spPr>
            <a:xfrm>
              <a:off x="3167164" y="1804866"/>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4" name="Rectangle 93">
              <a:extLst>
                <a:ext uri="{FF2B5EF4-FFF2-40B4-BE49-F238E27FC236}">
                  <a16:creationId xmlns:a16="http://schemas.microsoft.com/office/drawing/2014/main" id="{5EBD6D90-5F61-419C-9000-75BC69CFBEE5}"/>
                </a:ext>
              </a:extLst>
            </p:cNvPr>
            <p:cNvSpPr/>
            <p:nvPr/>
          </p:nvSpPr>
          <p:spPr>
            <a:xfrm>
              <a:off x="6599827" y="1804867"/>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5" name="Rectangle 94">
              <a:extLst>
                <a:ext uri="{FF2B5EF4-FFF2-40B4-BE49-F238E27FC236}">
                  <a16:creationId xmlns:a16="http://schemas.microsoft.com/office/drawing/2014/main" id="{94485AEF-DD1A-4112-91F4-B977CBA5C402}"/>
                </a:ext>
              </a:extLst>
            </p:cNvPr>
            <p:cNvSpPr/>
            <p:nvPr/>
          </p:nvSpPr>
          <p:spPr>
            <a:xfrm>
              <a:off x="5455606" y="1804866"/>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96" name="Group 95">
            <a:extLst>
              <a:ext uri="{FF2B5EF4-FFF2-40B4-BE49-F238E27FC236}">
                <a16:creationId xmlns:a16="http://schemas.microsoft.com/office/drawing/2014/main" id="{9BE0FC46-534C-4B94-BAED-7DBA13A14FC5}"/>
              </a:ext>
            </a:extLst>
          </p:cNvPr>
          <p:cNvGrpSpPr/>
          <p:nvPr/>
        </p:nvGrpSpPr>
        <p:grpSpPr>
          <a:xfrm>
            <a:off x="9707692" y="5612977"/>
            <a:ext cx="8212771" cy="954107"/>
            <a:chOff x="3167164" y="1523071"/>
            <a:chExt cx="3693023" cy="526288"/>
          </a:xfrm>
        </p:grpSpPr>
        <p:sp>
          <p:nvSpPr>
            <p:cNvPr id="97" name="Rectangle 96">
              <a:extLst>
                <a:ext uri="{FF2B5EF4-FFF2-40B4-BE49-F238E27FC236}">
                  <a16:creationId xmlns:a16="http://schemas.microsoft.com/office/drawing/2014/main" id="{964BD230-BA42-4F69-9330-05868EA2C085}"/>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98" name="Rectangle 97">
              <a:extLst>
                <a:ext uri="{FF2B5EF4-FFF2-40B4-BE49-F238E27FC236}">
                  <a16:creationId xmlns:a16="http://schemas.microsoft.com/office/drawing/2014/main" id="{9306E1D5-85FB-4A8D-9070-AD6DCD748528}"/>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99" name="Rectangle 98">
              <a:extLst>
                <a:ext uri="{FF2B5EF4-FFF2-40B4-BE49-F238E27FC236}">
                  <a16:creationId xmlns:a16="http://schemas.microsoft.com/office/drawing/2014/main" id="{086BB980-A5A4-4103-A54D-35D505B69B9F}"/>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0" name="Rectangle 99">
              <a:extLst>
                <a:ext uri="{FF2B5EF4-FFF2-40B4-BE49-F238E27FC236}">
                  <a16:creationId xmlns:a16="http://schemas.microsoft.com/office/drawing/2014/main" id="{19BE4506-64EF-4849-B9C6-87E15B6FA7C6}"/>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1" name="Group 100">
            <a:extLst>
              <a:ext uri="{FF2B5EF4-FFF2-40B4-BE49-F238E27FC236}">
                <a16:creationId xmlns:a16="http://schemas.microsoft.com/office/drawing/2014/main" id="{685CEEA5-BD5E-47DB-BB7C-4F93A50EB517}"/>
              </a:ext>
            </a:extLst>
          </p:cNvPr>
          <p:cNvGrpSpPr/>
          <p:nvPr/>
        </p:nvGrpSpPr>
        <p:grpSpPr>
          <a:xfrm>
            <a:off x="9707692" y="7697403"/>
            <a:ext cx="8212771" cy="954107"/>
            <a:chOff x="3167164" y="1523071"/>
            <a:chExt cx="3693023" cy="526288"/>
          </a:xfrm>
        </p:grpSpPr>
        <p:sp>
          <p:nvSpPr>
            <p:cNvPr id="102" name="Rectangle 101">
              <a:extLst>
                <a:ext uri="{FF2B5EF4-FFF2-40B4-BE49-F238E27FC236}">
                  <a16:creationId xmlns:a16="http://schemas.microsoft.com/office/drawing/2014/main" id="{D81C5F7B-10E3-4A1D-9A06-54B354CD0C08}"/>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3" name="Rectangle 102">
              <a:extLst>
                <a:ext uri="{FF2B5EF4-FFF2-40B4-BE49-F238E27FC236}">
                  <a16:creationId xmlns:a16="http://schemas.microsoft.com/office/drawing/2014/main" id="{BAC844BE-C137-41CB-98C1-1895A5D8C0CD}"/>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4" name="Rectangle 103">
              <a:extLst>
                <a:ext uri="{FF2B5EF4-FFF2-40B4-BE49-F238E27FC236}">
                  <a16:creationId xmlns:a16="http://schemas.microsoft.com/office/drawing/2014/main" id="{D935990F-D200-49D5-B0FF-3AD9AB4A5067}"/>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5" name="Rectangle 104">
              <a:extLst>
                <a:ext uri="{FF2B5EF4-FFF2-40B4-BE49-F238E27FC236}">
                  <a16:creationId xmlns:a16="http://schemas.microsoft.com/office/drawing/2014/main" id="{053E0AE0-BB7C-4233-B691-24EDD82A4EA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grpSp>
        <p:nvGrpSpPr>
          <p:cNvPr id="106" name="Group 105">
            <a:extLst>
              <a:ext uri="{FF2B5EF4-FFF2-40B4-BE49-F238E27FC236}">
                <a16:creationId xmlns:a16="http://schemas.microsoft.com/office/drawing/2014/main" id="{80440B6E-18FA-4D76-9E24-96C71AA65D43}"/>
              </a:ext>
            </a:extLst>
          </p:cNvPr>
          <p:cNvGrpSpPr/>
          <p:nvPr/>
        </p:nvGrpSpPr>
        <p:grpSpPr>
          <a:xfrm>
            <a:off x="9707692" y="9819929"/>
            <a:ext cx="8212771" cy="954107"/>
            <a:chOff x="3167164" y="1523071"/>
            <a:chExt cx="3693023" cy="526288"/>
          </a:xfrm>
        </p:grpSpPr>
        <p:sp>
          <p:nvSpPr>
            <p:cNvPr id="107" name="Rectangle 106">
              <a:extLst>
                <a:ext uri="{FF2B5EF4-FFF2-40B4-BE49-F238E27FC236}">
                  <a16:creationId xmlns:a16="http://schemas.microsoft.com/office/drawing/2014/main" id="{BD22EB6E-243A-4A1D-BF4E-1B769B92CBFD}"/>
                </a:ext>
              </a:extLst>
            </p:cNvPr>
            <p:cNvSpPr/>
            <p:nvPr/>
          </p:nvSpPr>
          <p:spPr>
            <a:xfrm>
              <a:off x="4311385"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08" name="Rectangle 107">
              <a:extLst>
                <a:ext uri="{FF2B5EF4-FFF2-40B4-BE49-F238E27FC236}">
                  <a16:creationId xmlns:a16="http://schemas.microsoft.com/office/drawing/2014/main" id="{C92A2828-168F-4F0A-B30E-4F73A7EE3C14}"/>
                </a:ext>
              </a:extLst>
            </p:cNvPr>
            <p:cNvSpPr/>
            <p:nvPr/>
          </p:nvSpPr>
          <p:spPr>
            <a:xfrm>
              <a:off x="3167164" y="1523071"/>
              <a:ext cx="381836" cy="526288"/>
            </a:xfrm>
            <a:prstGeom prst="rect">
              <a:avLst/>
            </a:prstGeom>
          </p:spPr>
          <p:txBody>
            <a:bodyPr wrap="square">
              <a:spAutoFit/>
            </a:bodyPr>
            <a:lstStyle/>
            <a:p>
              <a:r>
                <a:rPr lang="en-GB" sz="5600" dirty="0">
                  <a:solidFill>
                    <a:schemeClr val="accent2"/>
                  </a:solidFill>
                  <a:latin typeface="Rubik" pitchFamily="2" charset="-79"/>
                </a:rPr>
                <a:t>≠</a:t>
              </a:r>
            </a:p>
          </p:txBody>
        </p:sp>
        <p:sp>
          <p:nvSpPr>
            <p:cNvPr id="109" name="Rectangle 108">
              <a:extLst>
                <a:ext uri="{FF2B5EF4-FFF2-40B4-BE49-F238E27FC236}">
                  <a16:creationId xmlns:a16="http://schemas.microsoft.com/office/drawing/2014/main" id="{8708B76E-769B-4A97-9B00-97F9F90ABC25}"/>
                </a:ext>
              </a:extLst>
            </p:cNvPr>
            <p:cNvSpPr/>
            <p:nvPr/>
          </p:nvSpPr>
          <p:spPr>
            <a:xfrm>
              <a:off x="6599827"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sp>
          <p:nvSpPr>
            <p:cNvPr id="110" name="Rectangle 109">
              <a:extLst>
                <a:ext uri="{FF2B5EF4-FFF2-40B4-BE49-F238E27FC236}">
                  <a16:creationId xmlns:a16="http://schemas.microsoft.com/office/drawing/2014/main" id="{65701DB0-A535-40A6-A59C-5D0C41A179DB}"/>
                </a:ext>
              </a:extLst>
            </p:cNvPr>
            <p:cNvSpPr/>
            <p:nvPr/>
          </p:nvSpPr>
          <p:spPr>
            <a:xfrm>
              <a:off x="5455606" y="1523071"/>
              <a:ext cx="260360" cy="526288"/>
            </a:xfrm>
            <a:prstGeom prst="rect">
              <a:avLst/>
            </a:prstGeom>
          </p:spPr>
          <p:txBody>
            <a:bodyPr wrap="none">
              <a:spAutoFit/>
            </a:bodyPr>
            <a:lstStyle/>
            <a:p>
              <a:r>
                <a:rPr lang="en-GB" sz="5600" dirty="0">
                  <a:solidFill>
                    <a:schemeClr val="accent2"/>
                  </a:solidFill>
                  <a:latin typeface="Rubik" pitchFamily="2" charset="-79"/>
                </a:rPr>
                <a:t>≠</a:t>
              </a:r>
            </a:p>
          </p:txBody>
        </p:sp>
      </p:grpSp>
      <p:sp>
        <p:nvSpPr>
          <p:cNvPr id="112" name="Rectangle 111">
            <a:extLst>
              <a:ext uri="{FF2B5EF4-FFF2-40B4-BE49-F238E27FC236}">
                <a16:creationId xmlns:a16="http://schemas.microsoft.com/office/drawing/2014/main" id="{03893141-87A2-40D6-87AC-5AFD19609EC7}"/>
              </a:ext>
            </a:extLst>
          </p:cNvPr>
          <p:cNvSpPr/>
          <p:nvPr/>
        </p:nvSpPr>
        <p:spPr>
          <a:xfrm flipH="1">
            <a:off x="19703490" y="5044428"/>
            <a:ext cx="3660300" cy="400110"/>
          </a:xfrm>
          <a:prstGeom prst="rect">
            <a:avLst/>
          </a:prstGeom>
        </p:spPr>
        <p:txBody>
          <a:bodyPr wrap="square">
            <a:spAutoFit/>
          </a:bodyPr>
          <a:lstStyle/>
          <a:p>
            <a:pPr algn="ctr"/>
            <a:r>
              <a:rPr lang="en-GB" sz="2000" dirty="0">
                <a:solidFill>
                  <a:schemeClr val="accent2"/>
                </a:solidFill>
                <a:latin typeface="Rubik" pitchFamily="2" charset="-79"/>
              </a:rPr>
              <a:t>Inconsistent flags</a:t>
            </a:r>
          </a:p>
        </p:txBody>
      </p:sp>
      <p:sp>
        <p:nvSpPr>
          <p:cNvPr id="113" name="Rectangle 112">
            <a:extLst>
              <a:ext uri="{FF2B5EF4-FFF2-40B4-BE49-F238E27FC236}">
                <a16:creationId xmlns:a16="http://schemas.microsoft.com/office/drawing/2014/main" id="{72E2BE36-1641-4C79-B73E-5071CFD0C83F}"/>
              </a:ext>
            </a:extLst>
          </p:cNvPr>
          <p:cNvSpPr/>
          <p:nvPr/>
        </p:nvSpPr>
        <p:spPr>
          <a:xfrm flipH="1">
            <a:off x="19627756" y="4251893"/>
            <a:ext cx="3811768" cy="400110"/>
          </a:xfrm>
          <a:prstGeom prst="rect">
            <a:avLst/>
          </a:prstGeom>
        </p:spPr>
        <p:txBody>
          <a:bodyPr wrap="square">
            <a:spAutoFit/>
          </a:bodyPr>
          <a:lstStyle/>
          <a:p>
            <a:pPr algn="ctr"/>
            <a:r>
              <a:rPr lang="en-GB" sz="2000" dirty="0">
                <a:solidFill>
                  <a:schemeClr val="accent2"/>
                </a:solidFill>
                <a:latin typeface="Rubik" pitchFamily="2" charset="-79"/>
              </a:rPr>
              <a:t>Different GUIDs</a:t>
            </a:r>
          </a:p>
        </p:txBody>
      </p:sp>
      <p:sp>
        <p:nvSpPr>
          <p:cNvPr id="114" name="Rectangle 113">
            <a:extLst>
              <a:ext uri="{FF2B5EF4-FFF2-40B4-BE49-F238E27FC236}">
                <a16:creationId xmlns:a16="http://schemas.microsoft.com/office/drawing/2014/main" id="{F76CEEF6-F593-4E12-8B2D-3E2A1F3E5A88}"/>
              </a:ext>
            </a:extLst>
          </p:cNvPr>
          <p:cNvSpPr/>
          <p:nvPr/>
        </p:nvSpPr>
        <p:spPr>
          <a:xfrm flipH="1">
            <a:off x="19926267" y="3459358"/>
            <a:ext cx="3214747" cy="400110"/>
          </a:xfrm>
          <a:prstGeom prst="rect">
            <a:avLst/>
          </a:prstGeom>
        </p:spPr>
        <p:txBody>
          <a:bodyPr wrap="square">
            <a:spAutoFit/>
          </a:bodyPr>
          <a:lstStyle/>
          <a:p>
            <a:pPr algn="ctr"/>
            <a:r>
              <a:rPr lang="en-GB" sz="2000" dirty="0">
                <a:solidFill>
                  <a:schemeClr val="accent2"/>
                </a:solidFill>
                <a:latin typeface="Rubik" pitchFamily="2" charset="-79"/>
              </a:rPr>
              <a:t>Incomplete coverage</a:t>
            </a:r>
          </a:p>
        </p:txBody>
      </p:sp>
      <p:sp>
        <p:nvSpPr>
          <p:cNvPr id="115" name="Rectangle 114">
            <a:extLst>
              <a:ext uri="{FF2B5EF4-FFF2-40B4-BE49-F238E27FC236}">
                <a16:creationId xmlns:a16="http://schemas.microsoft.com/office/drawing/2014/main" id="{9769A3D0-D67A-4473-B6E9-FFFA688B54E7}"/>
              </a:ext>
            </a:extLst>
          </p:cNvPr>
          <p:cNvSpPr/>
          <p:nvPr/>
        </p:nvSpPr>
        <p:spPr>
          <a:xfrm flipH="1">
            <a:off x="19990544" y="11290646"/>
            <a:ext cx="3086193" cy="400110"/>
          </a:xfrm>
          <a:prstGeom prst="rect">
            <a:avLst/>
          </a:prstGeom>
        </p:spPr>
        <p:txBody>
          <a:bodyPr wrap="square">
            <a:spAutoFit/>
          </a:bodyPr>
          <a:lstStyle/>
          <a:p>
            <a:pPr algn="ctr"/>
            <a:r>
              <a:rPr lang="en-GB" sz="2000" dirty="0">
                <a:solidFill>
                  <a:schemeClr val="accent2"/>
                </a:solidFill>
                <a:latin typeface="Rubik" pitchFamily="2" charset="-79"/>
              </a:rPr>
              <a:t>Different formats</a:t>
            </a:r>
          </a:p>
        </p:txBody>
      </p:sp>
      <p:sp>
        <p:nvSpPr>
          <p:cNvPr id="116" name="Rectangle 115">
            <a:extLst>
              <a:ext uri="{FF2B5EF4-FFF2-40B4-BE49-F238E27FC236}">
                <a16:creationId xmlns:a16="http://schemas.microsoft.com/office/drawing/2014/main" id="{C3D8F540-B83F-4196-A971-18F3ED75E824}"/>
              </a:ext>
            </a:extLst>
          </p:cNvPr>
          <p:cNvSpPr/>
          <p:nvPr/>
        </p:nvSpPr>
        <p:spPr>
          <a:xfrm flipH="1">
            <a:off x="19932856" y="9492817"/>
            <a:ext cx="3201568" cy="400110"/>
          </a:xfrm>
          <a:prstGeom prst="rect">
            <a:avLst/>
          </a:prstGeom>
        </p:spPr>
        <p:txBody>
          <a:bodyPr wrap="square">
            <a:spAutoFit/>
          </a:bodyPr>
          <a:lstStyle/>
          <a:p>
            <a:pPr algn="ctr"/>
            <a:r>
              <a:rPr lang="en-GB" sz="2000" dirty="0">
                <a:solidFill>
                  <a:schemeClr val="accent2"/>
                </a:solidFill>
                <a:latin typeface="Rubik" pitchFamily="2" charset="-79"/>
              </a:rPr>
              <a:t>Different elements</a:t>
            </a:r>
          </a:p>
        </p:txBody>
      </p:sp>
      <p:sp>
        <p:nvSpPr>
          <p:cNvPr id="117" name="Rectangle 116">
            <a:extLst>
              <a:ext uri="{FF2B5EF4-FFF2-40B4-BE49-F238E27FC236}">
                <a16:creationId xmlns:a16="http://schemas.microsoft.com/office/drawing/2014/main" id="{76561B58-D266-4B4E-9DD4-6F6FE60D6E50}"/>
              </a:ext>
            </a:extLst>
          </p:cNvPr>
          <p:cNvSpPr/>
          <p:nvPr/>
        </p:nvSpPr>
        <p:spPr>
          <a:xfrm flipH="1">
            <a:off x="19941909" y="10373926"/>
            <a:ext cx="3183463" cy="400110"/>
          </a:xfrm>
          <a:prstGeom prst="rect">
            <a:avLst/>
          </a:prstGeom>
        </p:spPr>
        <p:txBody>
          <a:bodyPr wrap="square">
            <a:spAutoFit/>
          </a:bodyPr>
          <a:lstStyle/>
          <a:p>
            <a:pPr algn="ctr"/>
            <a:r>
              <a:rPr lang="en-GB" sz="2000" dirty="0">
                <a:solidFill>
                  <a:schemeClr val="accent2"/>
                </a:solidFill>
                <a:latin typeface="Rubik" pitchFamily="2" charset="-79"/>
              </a:rPr>
              <a:t>Incompatible APIs</a:t>
            </a:r>
          </a:p>
        </p:txBody>
      </p:sp>
      <p:grpSp>
        <p:nvGrpSpPr>
          <p:cNvPr id="8" name="Group 7">
            <a:extLst>
              <a:ext uri="{FF2B5EF4-FFF2-40B4-BE49-F238E27FC236}">
                <a16:creationId xmlns:a16="http://schemas.microsoft.com/office/drawing/2014/main" id="{6B6A2764-58E4-11DA-4253-46D9DAECDD47}"/>
              </a:ext>
            </a:extLst>
          </p:cNvPr>
          <p:cNvGrpSpPr/>
          <p:nvPr/>
        </p:nvGrpSpPr>
        <p:grpSpPr>
          <a:xfrm>
            <a:off x="5678888" y="3366115"/>
            <a:ext cx="3822307" cy="8115506"/>
            <a:chOff x="15487683" y="3366115"/>
            <a:chExt cx="3822307" cy="8115506"/>
          </a:xfrm>
        </p:grpSpPr>
        <p:sp>
          <p:nvSpPr>
            <p:cNvPr id="75" name="Flowchart: Preparation 74">
              <a:extLst>
                <a:ext uri="{FF2B5EF4-FFF2-40B4-BE49-F238E27FC236}">
                  <a16:creationId xmlns:a16="http://schemas.microsoft.com/office/drawing/2014/main" id="{BA0C4D2F-4299-4EED-B72A-7567A3CC0D4E}"/>
                </a:ext>
              </a:extLst>
            </p:cNvPr>
            <p:cNvSpPr/>
            <p:nvPr/>
          </p:nvSpPr>
          <p:spPr>
            <a:xfrm>
              <a:off x="15893015" y="5261097"/>
              <a:ext cx="3011640"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1">
                      <a:lumMod val="75000"/>
                    </a:schemeClr>
                  </a:solidFill>
                  <a:latin typeface="Rubik" pitchFamily="2" charset="-79"/>
                </a:rPr>
                <a:t>Ocean Variables</a:t>
              </a:r>
            </a:p>
          </p:txBody>
        </p:sp>
        <p:sp>
          <p:nvSpPr>
            <p:cNvPr id="76" name="Flowchart: Preparation 75">
              <a:extLst>
                <a:ext uri="{FF2B5EF4-FFF2-40B4-BE49-F238E27FC236}">
                  <a16:creationId xmlns:a16="http://schemas.microsoft.com/office/drawing/2014/main" id="{4FB58A9C-CDC1-458B-BC8D-B2F4AC2CDF27}"/>
                </a:ext>
              </a:extLst>
            </p:cNvPr>
            <p:cNvSpPr/>
            <p:nvPr/>
          </p:nvSpPr>
          <p:spPr>
            <a:xfrm>
              <a:off x="15842605" y="7156079"/>
              <a:ext cx="3112463" cy="535577"/>
            </a:xfrm>
            <a:prstGeom prst="flowChartPreparation">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accent4">
                      <a:lumMod val="75000"/>
                    </a:schemeClr>
                  </a:solidFill>
                  <a:latin typeface="Rubik" pitchFamily="2" charset="-79"/>
                </a:rPr>
                <a:t>Measurements</a:t>
              </a:r>
            </a:p>
          </p:txBody>
        </p:sp>
        <p:sp>
          <p:nvSpPr>
            <p:cNvPr id="77" name="Flowchart: Preparation 76">
              <a:extLst>
                <a:ext uri="{FF2B5EF4-FFF2-40B4-BE49-F238E27FC236}">
                  <a16:creationId xmlns:a16="http://schemas.microsoft.com/office/drawing/2014/main" id="{8B5F13B4-2595-45CE-A7DB-FC6AEC60FFC0}"/>
                </a:ext>
              </a:extLst>
            </p:cNvPr>
            <p:cNvSpPr/>
            <p:nvPr/>
          </p:nvSpPr>
          <p:spPr>
            <a:xfrm>
              <a:off x="15727575" y="9051061"/>
              <a:ext cx="3342524"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2">
                      <a:lumMod val="75000"/>
                    </a:schemeClr>
                  </a:solidFill>
                  <a:latin typeface="Rubik" pitchFamily="2" charset="-79"/>
                </a:rPr>
                <a:t>National Variables</a:t>
              </a:r>
            </a:p>
          </p:txBody>
        </p:sp>
        <p:sp>
          <p:nvSpPr>
            <p:cNvPr id="111" name="Flowchart: Preparation 110">
              <a:extLst>
                <a:ext uri="{FF2B5EF4-FFF2-40B4-BE49-F238E27FC236}">
                  <a16:creationId xmlns:a16="http://schemas.microsoft.com/office/drawing/2014/main" id="{492ADBAC-BE9B-4003-A119-4364F8779DF2}"/>
                </a:ext>
              </a:extLst>
            </p:cNvPr>
            <p:cNvSpPr/>
            <p:nvPr/>
          </p:nvSpPr>
          <p:spPr>
            <a:xfrm>
              <a:off x="15487683" y="10946044"/>
              <a:ext cx="3822307" cy="535577"/>
            </a:xfrm>
            <a:prstGeom prst="flowChartPreparation">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accent6">
                      <a:lumMod val="75000"/>
                    </a:schemeClr>
                  </a:solidFill>
                  <a:latin typeface="Rubik" pitchFamily="2" charset="-79"/>
                </a:rPr>
                <a:t>National Variables</a:t>
              </a:r>
            </a:p>
          </p:txBody>
        </p:sp>
        <p:sp>
          <p:nvSpPr>
            <p:cNvPr id="118" name="Flowchart: Preparation 117">
              <a:extLst>
                <a:ext uri="{FF2B5EF4-FFF2-40B4-BE49-F238E27FC236}">
                  <a16:creationId xmlns:a16="http://schemas.microsoft.com/office/drawing/2014/main" id="{D0A41C6D-5BEA-48ED-84AA-56343DD49A33}"/>
                </a:ext>
              </a:extLst>
            </p:cNvPr>
            <p:cNvSpPr/>
            <p:nvPr/>
          </p:nvSpPr>
          <p:spPr>
            <a:xfrm>
              <a:off x="15933179" y="3366115"/>
              <a:ext cx="2931315" cy="535577"/>
            </a:xfrm>
            <a:prstGeom prst="flowChartPrepa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accent3">
                      <a:lumMod val="75000"/>
                    </a:schemeClr>
                  </a:solidFill>
                  <a:latin typeface="Rubik" pitchFamily="2" charset="-79"/>
                </a:rPr>
                <a:t>Sample Events</a:t>
              </a:r>
            </a:p>
          </p:txBody>
        </p:sp>
      </p:grpSp>
      <p:sp>
        <p:nvSpPr>
          <p:cNvPr id="120" name="TextBox 119">
            <a:extLst>
              <a:ext uri="{FF2B5EF4-FFF2-40B4-BE49-F238E27FC236}">
                <a16:creationId xmlns:a16="http://schemas.microsoft.com/office/drawing/2014/main" id="{742F2A13-0ED2-419F-8EC3-9871C3EC9520}"/>
              </a:ext>
            </a:extLst>
          </p:cNvPr>
          <p:cNvSpPr txBox="1"/>
          <p:nvPr/>
        </p:nvSpPr>
        <p:spPr>
          <a:xfrm>
            <a:off x="20522013" y="6004136"/>
            <a:ext cx="2090948"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grpSp>
        <p:nvGrpSpPr>
          <p:cNvPr id="121" name="Group 120">
            <a:extLst>
              <a:ext uri="{FF2B5EF4-FFF2-40B4-BE49-F238E27FC236}">
                <a16:creationId xmlns:a16="http://schemas.microsoft.com/office/drawing/2014/main" id="{DDFCE526-D35F-4706-B787-19C836ED1C48}"/>
              </a:ext>
            </a:extLst>
          </p:cNvPr>
          <p:cNvGrpSpPr/>
          <p:nvPr/>
        </p:nvGrpSpPr>
        <p:grpSpPr>
          <a:xfrm>
            <a:off x="20848237" y="6963179"/>
            <a:ext cx="1438500" cy="1438502"/>
            <a:chOff x="255116" y="3069351"/>
            <a:chExt cx="719297" cy="719298"/>
          </a:xfrm>
          <a:effectLst>
            <a:outerShdw blurRad="63500" sx="102000" sy="102000" algn="ctr" rotWithShape="0">
              <a:prstClr val="black">
                <a:alpha val="20000"/>
              </a:prstClr>
            </a:outerShdw>
          </a:effectLst>
        </p:grpSpPr>
        <p:sp>
          <p:nvSpPr>
            <p:cNvPr id="122" name="Freeform: Shape 121">
              <a:extLst>
                <a:ext uri="{FF2B5EF4-FFF2-40B4-BE49-F238E27FC236}">
                  <a16:creationId xmlns:a16="http://schemas.microsoft.com/office/drawing/2014/main" id="{72D13375-96D0-4D47-9307-4F9BA91F9E13}"/>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23" name="Graphic 4">
              <a:extLst>
                <a:ext uri="{FF2B5EF4-FFF2-40B4-BE49-F238E27FC236}">
                  <a16:creationId xmlns:a16="http://schemas.microsoft.com/office/drawing/2014/main" id="{95E2E7E1-9C43-471C-8810-924C04CF7C31}"/>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nvGrpSpPr>
          <p:cNvPr id="127" name="Group 126">
            <a:extLst>
              <a:ext uri="{FF2B5EF4-FFF2-40B4-BE49-F238E27FC236}">
                <a16:creationId xmlns:a16="http://schemas.microsoft.com/office/drawing/2014/main" id="{FE40C243-B1EC-46AB-849D-DBF783296070}"/>
              </a:ext>
            </a:extLst>
          </p:cNvPr>
          <p:cNvGrpSpPr/>
          <p:nvPr/>
        </p:nvGrpSpPr>
        <p:grpSpPr>
          <a:xfrm>
            <a:off x="20480336" y="6902942"/>
            <a:ext cx="820099" cy="820099"/>
            <a:chOff x="11264487" y="2217739"/>
            <a:chExt cx="719298" cy="719298"/>
          </a:xfrm>
          <a:effectLst>
            <a:outerShdw blurRad="63500" sx="102000" sy="102000" algn="ctr" rotWithShape="0">
              <a:prstClr val="black">
                <a:alpha val="20000"/>
              </a:prstClr>
            </a:outerShdw>
          </a:effectLst>
        </p:grpSpPr>
        <p:sp>
          <p:nvSpPr>
            <p:cNvPr id="128" name="Freeform: Shape 127">
              <a:extLst>
                <a:ext uri="{FF2B5EF4-FFF2-40B4-BE49-F238E27FC236}">
                  <a16:creationId xmlns:a16="http://schemas.microsoft.com/office/drawing/2014/main" id="{3E19383E-231E-44CE-A4E4-CDE813461CEA}"/>
                </a:ext>
              </a:extLst>
            </p:cNvPr>
            <p:cNvSpPr/>
            <p:nvPr/>
          </p:nvSpPr>
          <p:spPr>
            <a:xfrm>
              <a:off x="11264487" y="2217739"/>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8" y="1323196"/>
                    <a:pt x="661598" y="1323196"/>
                  </a:cubicBezTo>
                  <a:cubicBezTo>
                    <a:pt x="296208" y="1323196"/>
                    <a:pt x="0" y="1026989"/>
                    <a:pt x="0" y="661598"/>
                  </a:cubicBezTo>
                  <a:cubicBezTo>
                    <a:pt x="0" y="296208"/>
                    <a:pt x="296208" y="0"/>
                    <a:pt x="661598" y="0"/>
                  </a:cubicBezTo>
                  <a:cubicBezTo>
                    <a:pt x="1026988" y="0"/>
                    <a:pt x="1323196" y="296208"/>
                    <a:pt x="1323196" y="661598"/>
                  </a:cubicBezTo>
                  <a:close/>
                </a:path>
              </a:pathLst>
            </a:custGeom>
            <a:solidFill>
              <a:schemeClr val="accent3"/>
            </a:solidFill>
            <a:ln w="9335" cap="flat">
              <a:noFill/>
              <a:prstDash val="solid"/>
              <a:miter/>
            </a:ln>
          </p:spPr>
          <p:txBody>
            <a:bodyPr rtlCol="0" anchor="ctr"/>
            <a:lstStyle/>
            <a:p>
              <a:endParaRPr lang="en-GB" sz="7200" dirty="0">
                <a:latin typeface="Rubik" pitchFamily="2" charset="-79"/>
              </a:endParaRPr>
            </a:p>
          </p:txBody>
        </p:sp>
        <p:sp>
          <p:nvSpPr>
            <p:cNvPr id="129" name="Freeform: Shape 128">
              <a:extLst>
                <a:ext uri="{FF2B5EF4-FFF2-40B4-BE49-F238E27FC236}">
                  <a16:creationId xmlns:a16="http://schemas.microsoft.com/office/drawing/2014/main" id="{699220F3-BBF1-4EF4-BF74-5EC40800CF8E}"/>
                </a:ext>
              </a:extLst>
            </p:cNvPr>
            <p:cNvSpPr/>
            <p:nvPr/>
          </p:nvSpPr>
          <p:spPr>
            <a:xfrm>
              <a:off x="11508584" y="2389520"/>
              <a:ext cx="243081" cy="396035"/>
            </a:xfrm>
            <a:custGeom>
              <a:avLst/>
              <a:gdLst>
                <a:gd name="connsiteX0" fmla="*/ 306013 w 447163"/>
                <a:gd name="connsiteY0" fmla="*/ 390032 h 728532"/>
                <a:gd name="connsiteX1" fmla="*/ 241039 w 447163"/>
                <a:gd name="connsiteY1" fmla="*/ 463968 h 728532"/>
                <a:gd name="connsiteX2" fmla="*/ 247760 w 447163"/>
                <a:gd name="connsiteY2" fmla="*/ 515499 h 728532"/>
                <a:gd name="connsiteX3" fmla="*/ 236558 w 447163"/>
                <a:gd name="connsiteY3" fmla="*/ 524461 h 728532"/>
                <a:gd name="connsiteX4" fmla="*/ 130041 w 447163"/>
                <a:gd name="connsiteY4" fmla="*/ 524461 h 728532"/>
                <a:gd name="connsiteX5" fmla="*/ 118839 w 447163"/>
                <a:gd name="connsiteY5" fmla="*/ 515499 h 728532"/>
                <a:gd name="connsiteX6" fmla="*/ 112117 w 447163"/>
                <a:gd name="connsiteY6" fmla="*/ 448285 h 728532"/>
                <a:gd name="connsiteX7" fmla="*/ 246640 w 447163"/>
                <a:gd name="connsiteY7" fmla="*/ 283515 h 728532"/>
                <a:gd name="connsiteX8" fmla="*/ 318336 w 447163"/>
                <a:gd name="connsiteY8" fmla="*/ 198283 h 728532"/>
                <a:gd name="connsiteX9" fmla="*/ 238705 w 447163"/>
                <a:gd name="connsiteY9" fmla="*/ 117626 h 728532"/>
                <a:gd name="connsiteX10" fmla="*/ 198377 w 447163"/>
                <a:gd name="connsiteY10" fmla="*/ 117626 h 728532"/>
                <a:gd name="connsiteX11" fmla="*/ 118839 w 447163"/>
                <a:gd name="connsiteY11" fmla="*/ 183720 h 728532"/>
                <a:gd name="connsiteX12" fmla="*/ 109876 w 447163"/>
                <a:gd name="connsiteY12" fmla="*/ 191562 h 728532"/>
                <a:gd name="connsiteX13" fmla="*/ 96434 w 447163"/>
                <a:gd name="connsiteY13" fmla="*/ 185961 h 728532"/>
                <a:gd name="connsiteX14" fmla="*/ 6721 w 447163"/>
                <a:gd name="connsiteY14" fmla="*/ 140031 h 728532"/>
                <a:gd name="connsiteX15" fmla="*/ 0 w 447163"/>
                <a:gd name="connsiteY15" fmla="*/ 132189 h 728532"/>
                <a:gd name="connsiteX16" fmla="*/ 21284 w 447163"/>
                <a:gd name="connsiteY16" fmla="*/ 90740 h 728532"/>
                <a:gd name="connsiteX17" fmla="*/ 198377 w 447163"/>
                <a:gd name="connsiteY17" fmla="*/ 0 h 728532"/>
                <a:gd name="connsiteX18" fmla="*/ 238705 w 447163"/>
                <a:gd name="connsiteY18" fmla="*/ 0 h 728532"/>
                <a:gd name="connsiteX19" fmla="*/ 447164 w 447163"/>
                <a:gd name="connsiteY19" fmla="*/ 198377 h 728532"/>
                <a:gd name="connsiteX20" fmla="*/ 306013 w 447163"/>
                <a:gd name="connsiteY20" fmla="*/ 390032 h 728532"/>
                <a:gd name="connsiteX21" fmla="*/ 195015 w 447163"/>
                <a:gd name="connsiteY21" fmla="*/ 728533 h 728532"/>
                <a:gd name="connsiteX22" fmla="*/ 119959 w 447163"/>
                <a:gd name="connsiteY22" fmla="*/ 653476 h 728532"/>
                <a:gd name="connsiteX23" fmla="*/ 195015 w 447163"/>
                <a:gd name="connsiteY23" fmla="*/ 578420 h 728532"/>
                <a:gd name="connsiteX24" fmla="*/ 270165 w 447163"/>
                <a:gd name="connsiteY24" fmla="*/ 653476 h 728532"/>
                <a:gd name="connsiteX25" fmla="*/ 195015 w 447163"/>
                <a:gd name="connsiteY25" fmla="*/ 728533 h 72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63" h="728532">
                  <a:moveTo>
                    <a:pt x="306013" y="390032"/>
                  </a:moveTo>
                  <a:cubicBezTo>
                    <a:pt x="271285" y="406836"/>
                    <a:pt x="241039" y="421399"/>
                    <a:pt x="241039" y="463968"/>
                  </a:cubicBezTo>
                  <a:cubicBezTo>
                    <a:pt x="241039" y="490854"/>
                    <a:pt x="247760" y="507658"/>
                    <a:pt x="247760" y="515499"/>
                  </a:cubicBezTo>
                  <a:cubicBezTo>
                    <a:pt x="247760" y="522221"/>
                    <a:pt x="244399" y="524461"/>
                    <a:pt x="236558" y="524461"/>
                  </a:cubicBezTo>
                  <a:lnTo>
                    <a:pt x="130041" y="524461"/>
                  </a:lnTo>
                  <a:cubicBezTo>
                    <a:pt x="123320" y="524461"/>
                    <a:pt x="119959" y="521101"/>
                    <a:pt x="118839" y="515499"/>
                  </a:cubicBezTo>
                  <a:cubicBezTo>
                    <a:pt x="115479" y="494215"/>
                    <a:pt x="112117" y="469569"/>
                    <a:pt x="112117" y="448285"/>
                  </a:cubicBezTo>
                  <a:cubicBezTo>
                    <a:pt x="112117" y="344009"/>
                    <a:pt x="184933" y="314882"/>
                    <a:pt x="246640" y="283515"/>
                  </a:cubicBezTo>
                  <a:cubicBezTo>
                    <a:pt x="284729" y="264471"/>
                    <a:pt x="318336" y="245427"/>
                    <a:pt x="318336" y="198283"/>
                  </a:cubicBezTo>
                  <a:cubicBezTo>
                    <a:pt x="318336" y="153474"/>
                    <a:pt x="283608" y="117626"/>
                    <a:pt x="238705" y="117626"/>
                  </a:cubicBezTo>
                  <a:lnTo>
                    <a:pt x="198377" y="117626"/>
                  </a:lnTo>
                  <a:cubicBezTo>
                    <a:pt x="168129" y="117626"/>
                    <a:pt x="139003" y="135550"/>
                    <a:pt x="118839" y="183720"/>
                  </a:cubicBezTo>
                  <a:cubicBezTo>
                    <a:pt x="116599" y="189321"/>
                    <a:pt x="113237" y="191562"/>
                    <a:pt x="109876" y="191562"/>
                  </a:cubicBezTo>
                  <a:cubicBezTo>
                    <a:pt x="105396" y="191562"/>
                    <a:pt x="100915" y="188201"/>
                    <a:pt x="96434" y="185961"/>
                  </a:cubicBezTo>
                  <a:lnTo>
                    <a:pt x="6721" y="140031"/>
                  </a:lnTo>
                  <a:cubicBezTo>
                    <a:pt x="2240" y="137790"/>
                    <a:pt x="0" y="135550"/>
                    <a:pt x="0" y="132189"/>
                  </a:cubicBezTo>
                  <a:cubicBezTo>
                    <a:pt x="0" y="125467"/>
                    <a:pt x="11202" y="107544"/>
                    <a:pt x="21284" y="90740"/>
                  </a:cubicBezTo>
                  <a:cubicBezTo>
                    <a:pt x="54891" y="38088"/>
                    <a:pt x="105396" y="0"/>
                    <a:pt x="198377" y="0"/>
                  </a:cubicBezTo>
                  <a:lnTo>
                    <a:pt x="238705" y="0"/>
                  </a:lnTo>
                  <a:cubicBezTo>
                    <a:pt x="365386" y="0"/>
                    <a:pt x="447164" y="81871"/>
                    <a:pt x="447164" y="198377"/>
                  </a:cubicBezTo>
                  <a:cubicBezTo>
                    <a:pt x="447257" y="329445"/>
                    <a:pt x="368747" y="360812"/>
                    <a:pt x="306013" y="390032"/>
                  </a:cubicBezTo>
                  <a:close/>
                  <a:moveTo>
                    <a:pt x="195015" y="728533"/>
                  </a:moveTo>
                  <a:cubicBezTo>
                    <a:pt x="154687" y="728533"/>
                    <a:pt x="119959" y="693805"/>
                    <a:pt x="119959" y="653476"/>
                  </a:cubicBezTo>
                  <a:cubicBezTo>
                    <a:pt x="119959" y="613147"/>
                    <a:pt x="154687" y="578420"/>
                    <a:pt x="195015" y="578420"/>
                  </a:cubicBezTo>
                  <a:cubicBezTo>
                    <a:pt x="235344" y="578420"/>
                    <a:pt x="270165" y="613147"/>
                    <a:pt x="270165" y="653476"/>
                  </a:cubicBezTo>
                  <a:cubicBezTo>
                    <a:pt x="270165" y="693712"/>
                    <a:pt x="235438" y="728533"/>
                    <a:pt x="195015" y="728533"/>
                  </a:cubicBezTo>
                  <a:close/>
                </a:path>
              </a:pathLst>
            </a:custGeom>
            <a:solidFill>
              <a:srgbClr val="FFFFFF"/>
            </a:solidFill>
            <a:ln w="9335" cap="flat">
              <a:noFill/>
              <a:prstDash val="solid"/>
              <a:miter/>
            </a:ln>
          </p:spPr>
          <p:txBody>
            <a:bodyPr rtlCol="0" anchor="ctr"/>
            <a:lstStyle/>
            <a:p>
              <a:endParaRPr lang="en-GB" sz="7200" dirty="0">
                <a:latin typeface="Rubik" pitchFamily="2" charset="-79"/>
              </a:endParaRPr>
            </a:p>
          </p:txBody>
        </p:sp>
      </p:grpSp>
      <p:grpSp>
        <p:nvGrpSpPr>
          <p:cNvPr id="78" name="Group 77">
            <a:extLst>
              <a:ext uri="{FF2B5EF4-FFF2-40B4-BE49-F238E27FC236}">
                <a16:creationId xmlns:a16="http://schemas.microsoft.com/office/drawing/2014/main" id="{2215DA88-7F53-4505-B41D-5AB1379B4167}"/>
              </a:ext>
            </a:extLst>
          </p:cNvPr>
          <p:cNvGrpSpPr/>
          <p:nvPr/>
        </p:nvGrpSpPr>
        <p:grpSpPr>
          <a:xfrm>
            <a:off x="3027211" y="3294109"/>
            <a:ext cx="1522525" cy="8215359"/>
            <a:chOff x="3350676" y="1464947"/>
            <a:chExt cx="761312" cy="4107947"/>
          </a:xfrm>
        </p:grpSpPr>
        <p:pic>
          <p:nvPicPr>
            <p:cNvPr id="124" name="Picture 123">
              <a:extLst>
                <a:ext uri="{FF2B5EF4-FFF2-40B4-BE49-F238E27FC236}">
                  <a16:creationId xmlns:a16="http://schemas.microsoft.com/office/drawing/2014/main" id="{35A206F6-EDCB-4D94-92F2-B2F861411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9313" r="5147" b="18006"/>
            <a:stretch/>
          </p:blipFill>
          <p:spPr>
            <a:xfrm>
              <a:off x="3350676" y="1464947"/>
              <a:ext cx="761312" cy="333718"/>
            </a:xfrm>
            <a:prstGeom prst="rect">
              <a:avLst/>
            </a:prstGeom>
          </p:spPr>
        </p:pic>
        <p:pic>
          <p:nvPicPr>
            <p:cNvPr id="125" name="Picture 124">
              <a:extLst>
                <a:ext uri="{FF2B5EF4-FFF2-40B4-BE49-F238E27FC236}">
                  <a16:creationId xmlns:a16="http://schemas.microsoft.com/office/drawing/2014/main" id="{886E90E2-CB5C-4D12-9B6D-82205FE66C38}"/>
                </a:ext>
              </a:extLst>
            </p:cNvPr>
            <p:cNvPicPr>
              <a:picLocks noChangeAspect="1"/>
            </p:cNvPicPr>
            <p:nvPr/>
          </p:nvPicPr>
          <p:blipFill>
            <a:blip r:embed="rId5"/>
            <a:stretch>
              <a:fillRect/>
            </a:stretch>
          </p:blipFill>
          <p:spPr>
            <a:xfrm>
              <a:off x="3391988" y="2375442"/>
              <a:ext cx="720000" cy="720000"/>
            </a:xfrm>
            <a:prstGeom prst="rect">
              <a:avLst/>
            </a:prstGeom>
          </p:spPr>
        </p:pic>
        <p:pic>
          <p:nvPicPr>
            <p:cNvPr id="126" name="Picture 125">
              <a:extLst>
                <a:ext uri="{FF2B5EF4-FFF2-40B4-BE49-F238E27FC236}">
                  <a16:creationId xmlns:a16="http://schemas.microsoft.com/office/drawing/2014/main" id="{F10EB516-E98B-4DC6-8C54-D84F071667EA}"/>
                </a:ext>
              </a:extLst>
            </p:cNvPr>
            <p:cNvPicPr>
              <a:picLocks noChangeAspect="1"/>
            </p:cNvPicPr>
            <p:nvPr/>
          </p:nvPicPr>
          <p:blipFill rotWithShape="1">
            <a:blip r:embed="rId6"/>
            <a:srcRect t="21796"/>
            <a:stretch/>
          </p:blipFill>
          <p:spPr>
            <a:xfrm>
              <a:off x="3372651" y="4542476"/>
              <a:ext cx="720000" cy="230860"/>
            </a:xfrm>
            <a:prstGeom prst="rect">
              <a:avLst/>
            </a:prstGeom>
          </p:spPr>
        </p:pic>
        <p:pic>
          <p:nvPicPr>
            <p:cNvPr id="130" name="Picture 129">
              <a:extLst>
                <a:ext uri="{FF2B5EF4-FFF2-40B4-BE49-F238E27FC236}">
                  <a16:creationId xmlns:a16="http://schemas.microsoft.com/office/drawing/2014/main" id="{B7A5CE47-824C-4E2F-953D-3DD7854AFBFF}"/>
                </a:ext>
              </a:extLst>
            </p:cNvPr>
            <p:cNvPicPr>
              <a:picLocks noChangeAspect="1"/>
            </p:cNvPicPr>
            <p:nvPr/>
          </p:nvPicPr>
          <p:blipFill>
            <a:blip r:embed="rId7"/>
            <a:stretch>
              <a:fillRect/>
            </a:stretch>
          </p:blipFill>
          <p:spPr>
            <a:xfrm>
              <a:off x="3391988" y="5350114"/>
              <a:ext cx="720000" cy="222780"/>
            </a:xfrm>
            <a:prstGeom prst="rect">
              <a:avLst/>
            </a:prstGeom>
          </p:spPr>
        </p:pic>
        <p:pic>
          <p:nvPicPr>
            <p:cNvPr id="131" name="Picture 2" descr="Image result for vertnet">
              <a:extLst>
                <a:ext uri="{FF2B5EF4-FFF2-40B4-BE49-F238E27FC236}">
                  <a16:creationId xmlns:a16="http://schemas.microsoft.com/office/drawing/2014/main" id="{5F34DF5D-6328-48B1-AA98-61864E331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1988" y="3672219"/>
              <a:ext cx="720000" cy="2934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239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BE16F8-2402-484B-B0BD-E9379D10F8AF}"/>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6A81E782-07F7-4927-A86C-D5EE19E8F7D9}"/>
              </a:ext>
            </a:extLst>
          </p:cNvPr>
          <p:cNvSpPr>
            <a:spLocks noGrp="1"/>
          </p:cNvSpPr>
          <p:nvPr>
            <p:ph type="title"/>
          </p:nvPr>
        </p:nvSpPr>
        <p:spPr/>
        <p:txBody>
          <a:bodyPr/>
          <a:lstStyle/>
          <a:p>
            <a:r>
              <a:rPr lang="en-AU"/>
              <a:t>FUTURE? Unified Indexing</a:t>
            </a:r>
            <a:endParaRPr lang="en-GB"/>
          </a:p>
        </p:txBody>
      </p:sp>
      <p:cxnSp>
        <p:nvCxnSpPr>
          <p:cNvPr id="22" name="Curved Connector 104">
            <a:extLst>
              <a:ext uri="{FF2B5EF4-FFF2-40B4-BE49-F238E27FC236}">
                <a16:creationId xmlns:a16="http://schemas.microsoft.com/office/drawing/2014/main" id="{12D92B13-6A0E-4669-A2B1-B4EE62CF3A21}"/>
              </a:ext>
            </a:extLst>
          </p:cNvPr>
          <p:cNvCxnSpPr>
            <a:cxnSpLocks/>
            <a:stCxn id="25" idx="3"/>
            <a:endCxn id="26" idx="1"/>
          </p:cNvCxnSpPr>
          <p:nvPr/>
        </p:nvCxnSpPr>
        <p:spPr>
          <a:xfrm>
            <a:off x="9487571" y="7398791"/>
            <a:ext cx="619779" cy="2727"/>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25" name="Flowchart: Decision 24">
            <a:extLst>
              <a:ext uri="{FF2B5EF4-FFF2-40B4-BE49-F238E27FC236}">
                <a16:creationId xmlns:a16="http://schemas.microsoft.com/office/drawing/2014/main" id="{BE120B6B-3929-4239-A629-5298895EF168}"/>
              </a:ext>
            </a:extLst>
          </p:cNvPr>
          <p:cNvSpPr/>
          <p:nvPr/>
        </p:nvSpPr>
        <p:spPr>
          <a:xfrm>
            <a:off x="7146441" y="7046227"/>
            <a:ext cx="2341130" cy="705128"/>
          </a:xfrm>
          <a:prstGeom prst="flowChartDecis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Interpret</a:t>
            </a:r>
          </a:p>
        </p:txBody>
      </p:sp>
      <p:sp>
        <p:nvSpPr>
          <p:cNvPr id="26" name="Flowchart: Stored Data 25">
            <a:extLst>
              <a:ext uri="{FF2B5EF4-FFF2-40B4-BE49-F238E27FC236}">
                <a16:creationId xmlns:a16="http://schemas.microsoft.com/office/drawing/2014/main" id="{7FA7D1CE-EAA3-4FD3-A114-14514DF99F5D}"/>
              </a:ext>
            </a:extLst>
          </p:cNvPr>
          <p:cNvSpPr/>
          <p:nvPr/>
        </p:nvSpPr>
        <p:spPr>
          <a:xfrm>
            <a:off x="10107350" y="7081005"/>
            <a:ext cx="2341130" cy="641025"/>
          </a:xfrm>
          <a:prstGeom prst="flowChartOnlineStorag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Index</a:t>
            </a:r>
          </a:p>
        </p:txBody>
      </p:sp>
      <p:sp>
        <p:nvSpPr>
          <p:cNvPr id="27" name="Flowchart: Display 26">
            <a:extLst>
              <a:ext uri="{FF2B5EF4-FFF2-40B4-BE49-F238E27FC236}">
                <a16:creationId xmlns:a16="http://schemas.microsoft.com/office/drawing/2014/main" id="{C807F8E7-A2DA-4D6E-837B-30F29A2AE363}"/>
              </a:ext>
            </a:extLst>
          </p:cNvPr>
          <p:cNvSpPr/>
          <p:nvPr/>
        </p:nvSpPr>
        <p:spPr>
          <a:xfrm>
            <a:off x="14052800" y="7072106"/>
            <a:ext cx="2341130" cy="641025"/>
          </a:xfrm>
          <a:prstGeom prst="flowChartDisplay">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Package</a:t>
            </a:r>
          </a:p>
        </p:txBody>
      </p:sp>
      <p:cxnSp>
        <p:nvCxnSpPr>
          <p:cNvPr id="28" name="Curved Connector 138">
            <a:extLst>
              <a:ext uri="{FF2B5EF4-FFF2-40B4-BE49-F238E27FC236}">
                <a16:creationId xmlns:a16="http://schemas.microsoft.com/office/drawing/2014/main" id="{4835C2F5-132D-42A9-874D-86C47ECE42AF}"/>
              </a:ext>
            </a:extLst>
          </p:cNvPr>
          <p:cNvCxnSpPr>
            <a:cxnSpLocks/>
            <a:stCxn id="14" idx="3"/>
            <a:endCxn id="25" idx="1"/>
          </p:cNvCxnSpPr>
          <p:nvPr/>
        </p:nvCxnSpPr>
        <p:spPr>
          <a:xfrm>
            <a:off x="6526662" y="7392618"/>
            <a:ext cx="619779" cy="617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29" name="Curved Connector 139">
            <a:extLst>
              <a:ext uri="{FF2B5EF4-FFF2-40B4-BE49-F238E27FC236}">
                <a16:creationId xmlns:a16="http://schemas.microsoft.com/office/drawing/2014/main" id="{7948B0D0-90A1-4875-BE42-76D2D4E68576}"/>
              </a:ext>
            </a:extLst>
          </p:cNvPr>
          <p:cNvCxnSpPr>
            <a:cxnSpLocks/>
            <a:stCxn id="26" idx="3"/>
            <a:endCxn id="27" idx="1"/>
          </p:cNvCxnSpPr>
          <p:nvPr/>
        </p:nvCxnSpPr>
        <p:spPr>
          <a:xfrm flipV="1">
            <a:off x="12058292" y="7392619"/>
            <a:ext cx="1994508" cy="889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30" name="Curved Connector 140">
            <a:extLst>
              <a:ext uri="{FF2B5EF4-FFF2-40B4-BE49-F238E27FC236}">
                <a16:creationId xmlns:a16="http://schemas.microsoft.com/office/drawing/2014/main" id="{FA61E802-ACFC-4D1D-9A43-BBD3570469D5}"/>
              </a:ext>
            </a:extLst>
          </p:cNvPr>
          <p:cNvCxnSpPr/>
          <p:nvPr/>
        </p:nvCxnSpPr>
        <p:spPr>
          <a:xfrm flipV="1">
            <a:off x="16374390" y="5173771"/>
            <a:ext cx="1787950" cy="2152538"/>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36" name="TextBox 35">
            <a:extLst>
              <a:ext uri="{FF2B5EF4-FFF2-40B4-BE49-F238E27FC236}">
                <a16:creationId xmlns:a16="http://schemas.microsoft.com/office/drawing/2014/main" id="{05A07459-0310-438A-8A81-066E82D1177A}"/>
              </a:ext>
            </a:extLst>
          </p:cNvPr>
          <p:cNvSpPr txBox="1"/>
          <p:nvPr/>
        </p:nvSpPr>
        <p:spPr>
          <a:xfrm>
            <a:off x="21623662" y="5703539"/>
            <a:ext cx="1897743" cy="830997"/>
          </a:xfrm>
          <a:prstGeom prst="rect">
            <a:avLst/>
          </a:prstGeom>
          <a:noFill/>
        </p:spPr>
        <p:txBody>
          <a:bodyPr wrap="square" rtlCol="0">
            <a:spAutoFit/>
          </a:bodyPr>
          <a:lstStyle/>
          <a:p>
            <a:pPr algn="ctr"/>
            <a:r>
              <a:rPr lang="da-DK" sz="4800" dirty="0">
                <a:solidFill>
                  <a:schemeClr val="accent6"/>
                </a:solidFill>
                <a:latin typeface="Rubik" pitchFamily="2" charset="-79"/>
              </a:rPr>
              <a:t>User</a:t>
            </a:r>
            <a:endParaRPr lang="en-GB" sz="4800" dirty="0">
              <a:solidFill>
                <a:schemeClr val="accent6"/>
              </a:solidFill>
              <a:latin typeface="Rubik" pitchFamily="2" charset="-79"/>
            </a:endParaRPr>
          </a:p>
        </p:txBody>
      </p:sp>
      <p:cxnSp>
        <p:nvCxnSpPr>
          <p:cNvPr id="37" name="Curved Connector 177">
            <a:extLst>
              <a:ext uri="{FF2B5EF4-FFF2-40B4-BE49-F238E27FC236}">
                <a16:creationId xmlns:a16="http://schemas.microsoft.com/office/drawing/2014/main" id="{771C5972-D0B4-49CA-8286-AB23999FB69A}"/>
              </a:ext>
            </a:extLst>
          </p:cNvPr>
          <p:cNvCxnSpPr/>
          <p:nvPr/>
        </p:nvCxnSpPr>
        <p:spPr>
          <a:xfrm>
            <a:off x="20035245" y="5173772"/>
            <a:ext cx="2264577" cy="2157726"/>
          </a:xfrm>
          <a:prstGeom prst="curvedConnector3">
            <a:avLst>
              <a:gd name="adj1" fmla="val 50000"/>
            </a:avLst>
          </a:prstGeom>
          <a:ln w="19050">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8" name="Curved Connector 180">
            <a:extLst>
              <a:ext uri="{FF2B5EF4-FFF2-40B4-BE49-F238E27FC236}">
                <a16:creationId xmlns:a16="http://schemas.microsoft.com/office/drawing/2014/main" id="{E1E604C4-58DC-4594-9999-9E0E0EA3416A}"/>
              </a:ext>
            </a:extLst>
          </p:cNvPr>
          <p:cNvCxnSpPr/>
          <p:nvPr/>
        </p:nvCxnSpPr>
        <p:spPr>
          <a:xfrm>
            <a:off x="20035245" y="6246079"/>
            <a:ext cx="2264577" cy="1085419"/>
          </a:xfrm>
          <a:prstGeom prst="curvedConnector3">
            <a:avLst>
              <a:gd name="adj1" fmla="val 50000"/>
            </a:avLst>
          </a:prstGeom>
          <a:ln w="19050">
            <a:solidFill>
              <a:schemeClr val="accent1"/>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39" name="Curved Connector 183">
            <a:extLst>
              <a:ext uri="{FF2B5EF4-FFF2-40B4-BE49-F238E27FC236}">
                <a16:creationId xmlns:a16="http://schemas.microsoft.com/office/drawing/2014/main" id="{4834EDA1-AFE8-4C9A-B0DF-3B21CDBF62BC}"/>
              </a:ext>
            </a:extLst>
          </p:cNvPr>
          <p:cNvCxnSpPr/>
          <p:nvPr/>
        </p:nvCxnSpPr>
        <p:spPr>
          <a:xfrm>
            <a:off x="20035245" y="7318391"/>
            <a:ext cx="2264577" cy="13109"/>
          </a:xfrm>
          <a:prstGeom prst="curvedConnector3">
            <a:avLst>
              <a:gd name="adj1" fmla="val 50000"/>
            </a:avLst>
          </a:prstGeom>
          <a:ln w="19050">
            <a:solidFill>
              <a:schemeClr val="accent4"/>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0" name="Curved Connector 186">
            <a:extLst>
              <a:ext uri="{FF2B5EF4-FFF2-40B4-BE49-F238E27FC236}">
                <a16:creationId xmlns:a16="http://schemas.microsoft.com/office/drawing/2014/main" id="{35C2523C-C70E-4E05-B1CF-0B7A05A21A0B}"/>
              </a:ext>
            </a:extLst>
          </p:cNvPr>
          <p:cNvCxnSpPr/>
          <p:nvPr/>
        </p:nvCxnSpPr>
        <p:spPr>
          <a:xfrm flipV="1">
            <a:off x="20035245" y="7331498"/>
            <a:ext cx="2264577" cy="1117025"/>
          </a:xfrm>
          <a:prstGeom prst="curvedConnector3">
            <a:avLst>
              <a:gd name="adj1" fmla="val 50000"/>
            </a:avLst>
          </a:prstGeom>
          <a:ln w="19050">
            <a:solidFill>
              <a:schemeClr val="accent6"/>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cxnSp>
        <p:nvCxnSpPr>
          <p:cNvPr id="41" name="Curved Connector 189">
            <a:extLst>
              <a:ext uri="{FF2B5EF4-FFF2-40B4-BE49-F238E27FC236}">
                <a16:creationId xmlns:a16="http://schemas.microsoft.com/office/drawing/2014/main" id="{17631C70-E6D0-44CA-89C8-2F526FE18E4F}"/>
              </a:ext>
            </a:extLst>
          </p:cNvPr>
          <p:cNvCxnSpPr/>
          <p:nvPr/>
        </p:nvCxnSpPr>
        <p:spPr>
          <a:xfrm flipV="1">
            <a:off x="20035245" y="7331495"/>
            <a:ext cx="2264577" cy="2140745"/>
          </a:xfrm>
          <a:prstGeom prst="curvedConnector3">
            <a:avLst>
              <a:gd name="adj1" fmla="val 50000"/>
            </a:avLst>
          </a:prstGeom>
          <a:ln w="19050">
            <a:solidFill>
              <a:schemeClr val="accent5"/>
            </a:solidFill>
            <a:headEnd w="sm" len="sm"/>
            <a:tailEnd type="arrow" w="sm" len="sm"/>
          </a:ln>
          <a:effectLst/>
        </p:spPr>
        <p:style>
          <a:lnRef idx="2">
            <a:schemeClr val="accent3"/>
          </a:lnRef>
          <a:fillRef idx="0">
            <a:schemeClr val="accent3"/>
          </a:fillRef>
          <a:effectRef idx="1">
            <a:schemeClr val="accent3"/>
          </a:effectRef>
          <a:fontRef idx="minor">
            <a:schemeClr val="tx1"/>
          </a:fontRef>
        </p:style>
      </p:cxnSp>
      <p:sp>
        <p:nvSpPr>
          <p:cNvPr id="42" name="Rectangle 41">
            <a:extLst>
              <a:ext uri="{FF2B5EF4-FFF2-40B4-BE49-F238E27FC236}">
                <a16:creationId xmlns:a16="http://schemas.microsoft.com/office/drawing/2014/main" id="{1FE3C8D1-EC26-4275-BC49-52DBAFECD6A2}"/>
              </a:ext>
            </a:extLst>
          </p:cNvPr>
          <p:cNvSpPr/>
          <p:nvPr/>
        </p:nvSpPr>
        <p:spPr>
          <a:xfrm flipH="1">
            <a:off x="3337038" y="11292550"/>
            <a:ext cx="4038119" cy="400110"/>
          </a:xfrm>
          <a:prstGeom prst="rect">
            <a:avLst/>
          </a:prstGeom>
        </p:spPr>
        <p:txBody>
          <a:bodyPr wrap="square">
            <a:spAutoFit/>
          </a:bodyPr>
          <a:lstStyle/>
          <a:p>
            <a:pPr algn="ctr"/>
            <a:r>
              <a:rPr lang="en-GB" sz="2000" dirty="0">
                <a:solidFill>
                  <a:schemeClr val="accent2"/>
                </a:solidFill>
                <a:latin typeface="Rubik" pitchFamily="2" charset="-79"/>
              </a:rPr>
              <a:t>Standardised processing</a:t>
            </a:r>
          </a:p>
        </p:txBody>
      </p:sp>
      <p:sp>
        <p:nvSpPr>
          <p:cNvPr id="43" name="Rectangle 42">
            <a:extLst>
              <a:ext uri="{FF2B5EF4-FFF2-40B4-BE49-F238E27FC236}">
                <a16:creationId xmlns:a16="http://schemas.microsoft.com/office/drawing/2014/main" id="{59940A0D-4142-430F-B2F7-F986D5EC2DA4}"/>
              </a:ext>
            </a:extLst>
          </p:cNvPr>
          <p:cNvSpPr/>
          <p:nvPr/>
        </p:nvSpPr>
        <p:spPr>
          <a:xfrm flipH="1">
            <a:off x="9804077" y="5731643"/>
            <a:ext cx="2879369" cy="400110"/>
          </a:xfrm>
          <a:prstGeom prst="rect">
            <a:avLst/>
          </a:prstGeom>
        </p:spPr>
        <p:txBody>
          <a:bodyPr wrap="square">
            <a:spAutoFit/>
          </a:bodyPr>
          <a:lstStyle/>
          <a:p>
            <a:pPr algn="ctr"/>
            <a:r>
              <a:rPr lang="en-GB" sz="2000" dirty="0">
                <a:solidFill>
                  <a:schemeClr val="accent2"/>
                </a:solidFill>
                <a:latin typeface="Rubik" pitchFamily="2" charset="-79"/>
              </a:rPr>
              <a:t>Shared GUIDs</a:t>
            </a:r>
          </a:p>
        </p:txBody>
      </p:sp>
      <p:sp>
        <p:nvSpPr>
          <p:cNvPr id="45" name="Rectangle 44">
            <a:extLst>
              <a:ext uri="{FF2B5EF4-FFF2-40B4-BE49-F238E27FC236}">
                <a16:creationId xmlns:a16="http://schemas.microsoft.com/office/drawing/2014/main" id="{CDA123C4-483E-41E2-A9CA-3B755C9266F5}"/>
              </a:ext>
            </a:extLst>
          </p:cNvPr>
          <p:cNvSpPr/>
          <p:nvPr/>
        </p:nvSpPr>
        <p:spPr>
          <a:xfrm flipH="1">
            <a:off x="17659106" y="3950454"/>
            <a:ext cx="2879369" cy="400110"/>
          </a:xfrm>
          <a:prstGeom prst="rect">
            <a:avLst/>
          </a:prstGeom>
        </p:spPr>
        <p:txBody>
          <a:bodyPr wrap="square">
            <a:spAutoFit/>
          </a:bodyPr>
          <a:lstStyle/>
          <a:p>
            <a:pPr algn="ctr"/>
            <a:r>
              <a:rPr lang="en-GB" sz="2000" dirty="0">
                <a:solidFill>
                  <a:schemeClr val="accent2"/>
                </a:solidFill>
                <a:latin typeface="Rubik" pitchFamily="2" charset="-79"/>
              </a:rPr>
              <a:t>Standard format</a:t>
            </a:r>
          </a:p>
        </p:txBody>
      </p:sp>
      <p:sp>
        <p:nvSpPr>
          <p:cNvPr id="46" name="Rectangle 45">
            <a:extLst>
              <a:ext uri="{FF2B5EF4-FFF2-40B4-BE49-F238E27FC236}">
                <a16:creationId xmlns:a16="http://schemas.microsoft.com/office/drawing/2014/main" id="{17B74B52-EE4E-4FE0-A82E-FA3C62236953}"/>
              </a:ext>
            </a:extLst>
          </p:cNvPr>
          <p:cNvSpPr/>
          <p:nvPr/>
        </p:nvSpPr>
        <p:spPr>
          <a:xfrm flipH="1">
            <a:off x="3750316" y="3566531"/>
            <a:ext cx="3211563" cy="400110"/>
          </a:xfrm>
          <a:prstGeom prst="rect">
            <a:avLst/>
          </a:prstGeom>
        </p:spPr>
        <p:txBody>
          <a:bodyPr wrap="square">
            <a:spAutoFit/>
          </a:bodyPr>
          <a:lstStyle/>
          <a:p>
            <a:pPr algn="ctr"/>
            <a:r>
              <a:rPr lang="en-GB" sz="2000" dirty="0">
                <a:solidFill>
                  <a:schemeClr val="accent2"/>
                </a:solidFill>
                <a:latin typeface="Rubik" pitchFamily="2" charset="-79"/>
              </a:rPr>
              <a:t>All elements</a:t>
            </a:r>
          </a:p>
        </p:txBody>
      </p:sp>
      <p:sp>
        <p:nvSpPr>
          <p:cNvPr id="47" name="Rectangle 46">
            <a:extLst>
              <a:ext uri="{FF2B5EF4-FFF2-40B4-BE49-F238E27FC236}">
                <a16:creationId xmlns:a16="http://schemas.microsoft.com/office/drawing/2014/main" id="{83990FC0-D515-43B1-B1F3-9A5EC8BA9EAA}"/>
              </a:ext>
            </a:extLst>
          </p:cNvPr>
          <p:cNvSpPr/>
          <p:nvPr/>
        </p:nvSpPr>
        <p:spPr>
          <a:xfrm flipH="1">
            <a:off x="17741402" y="10369509"/>
            <a:ext cx="2714779" cy="400110"/>
          </a:xfrm>
          <a:prstGeom prst="rect">
            <a:avLst/>
          </a:prstGeom>
        </p:spPr>
        <p:txBody>
          <a:bodyPr wrap="square">
            <a:spAutoFit/>
          </a:bodyPr>
          <a:lstStyle/>
          <a:p>
            <a:pPr algn="ctr"/>
            <a:r>
              <a:rPr lang="en-GB" sz="2000" dirty="0">
                <a:solidFill>
                  <a:schemeClr val="accent2"/>
                </a:solidFill>
                <a:latin typeface="Rubik" pitchFamily="2" charset="-79"/>
              </a:rPr>
              <a:t>Consistent API</a:t>
            </a:r>
          </a:p>
        </p:txBody>
      </p:sp>
      <p:cxnSp>
        <p:nvCxnSpPr>
          <p:cNvPr id="48" name="Curved Connector 136">
            <a:extLst>
              <a:ext uri="{FF2B5EF4-FFF2-40B4-BE49-F238E27FC236}">
                <a16:creationId xmlns:a16="http://schemas.microsoft.com/office/drawing/2014/main" id="{46B698DE-6851-4D75-99A3-A71C9DA8CBB0}"/>
              </a:ext>
            </a:extLst>
          </p:cNvPr>
          <p:cNvCxnSpPr/>
          <p:nvPr/>
        </p:nvCxnSpPr>
        <p:spPr>
          <a:xfrm flipV="1">
            <a:off x="16374390" y="6246078"/>
            <a:ext cx="1787950" cy="1080230"/>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49" name="Curved Connector 145">
            <a:extLst>
              <a:ext uri="{FF2B5EF4-FFF2-40B4-BE49-F238E27FC236}">
                <a16:creationId xmlns:a16="http://schemas.microsoft.com/office/drawing/2014/main" id="{076FAE3D-EF1E-4EF8-BE24-E02E62162F4E}"/>
              </a:ext>
            </a:extLst>
          </p:cNvPr>
          <p:cNvCxnSpPr/>
          <p:nvPr/>
        </p:nvCxnSpPr>
        <p:spPr>
          <a:xfrm flipV="1">
            <a:off x="16374390" y="7318388"/>
            <a:ext cx="1787950" cy="7919"/>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0" name="Curved Connector 154">
            <a:extLst>
              <a:ext uri="{FF2B5EF4-FFF2-40B4-BE49-F238E27FC236}">
                <a16:creationId xmlns:a16="http://schemas.microsoft.com/office/drawing/2014/main" id="{787A9C80-D134-41C5-A65B-B16019229CCF}"/>
              </a:ext>
            </a:extLst>
          </p:cNvPr>
          <p:cNvCxnSpPr/>
          <p:nvPr/>
        </p:nvCxnSpPr>
        <p:spPr>
          <a:xfrm>
            <a:off x="16374390" y="7326308"/>
            <a:ext cx="1787950" cy="1122213"/>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cxnSp>
        <p:nvCxnSpPr>
          <p:cNvPr id="51" name="Curved Connector 166">
            <a:extLst>
              <a:ext uri="{FF2B5EF4-FFF2-40B4-BE49-F238E27FC236}">
                <a16:creationId xmlns:a16="http://schemas.microsoft.com/office/drawing/2014/main" id="{2E9606B5-DCC9-4F02-948C-62181A09E6D5}"/>
              </a:ext>
            </a:extLst>
          </p:cNvPr>
          <p:cNvCxnSpPr/>
          <p:nvPr/>
        </p:nvCxnSpPr>
        <p:spPr>
          <a:xfrm>
            <a:off x="16374390" y="7326308"/>
            <a:ext cx="1787950" cy="2145932"/>
          </a:xfrm>
          <a:prstGeom prst="curvedConnector3">
            <a:avLst>
              <a:gd name="adj1" fmla="val 50000"/>
            </a:avLst>
          </a:prstGeom>
          <a:ln w="19050">
            <a:solidFill>
              <a:schemeClr val="accent5"/>
            </a:solidFill>
            <a:tailEnd type="arrow" w="sm" len="sm"/>
          </a:ln>
        </p:spPr>
        <p:style>
          <a:lnRef idx="2">
            <a:schemeClr val="accent4">
              <a:shade val="50000"/>
            </a:schemeClr>
          </a:lnRef>
          <a:fillRef idx="1">
            <a:schemeClr val="accent4"/>
          </a:fillRef>
          <a:effectRef idx="0">
            <a:schemeClr val="accent4"/>
          </a:effectRef>
          <a:fontRef idx="minor">
            <a:schemeClr val="lt1"/>
          </a:fontRef>
        </p:style>
      </p:cxnSp>
      <p:sp>
        <p:nvSpPr>
          <p:cNvPr id="52" name="Flowchart: Preparation 51">
            <a:extLst>
              <a:ext uri="{FF2B5EF4-FFF2-40B4-BE49-F238E27FC236}">
                <a16:creationId xmlns:a16="http://schemas.microsoft.com/office/drawing/2014/main" id="{A2A4F5F6-61A6-4B17-854E-DD6D2AD46F6A}"/>
              </a:ext>
            </a:extLst>
          </p:cNvPr>
          <p:cNvSpPr>
            <a:spLocks/>
          </p:cNvSpPr>
          <p:nvPr/>
        </p:nvSpPr>
        <p:spPr>
          <a:xfrm>
            <a:off x="3543675" y="8534771"/>
            <a:ext cx="3624840" cy="55109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2"/>
                </a:solidFill>
                <a:latin typeface="Rubik" pitchFamily="2" charset="-79"/>
              </a:rPr>
              <a:t>Fish Specimen</a:t>
            </a:r>
          </a:p>
        </p:txBody>
      </p:sp>
      <p:sp>
        <p:nvSpPr>
          <p:cNvPr id="53" name="Flowchart: Preparation 52">
            <a:extLst>
              <a:ext uri="{FF2B5EF4-FFF2-40B4-BE49-F238E27FC236}">
                <a16:creationId xmlns:a16="http://schemas.microsoft.com/office/drawing/2014/main" id="{BA4E82F7-68BC-4A53-8215-DEF3068DE987}"/>
              </a:ext>
            </a:extLst>
          </p:cNvPr>
          <p:cNvSpPr>
            <a:spLocks/>
          </p:cNvSpPr>
          <p:nvPr/>
        </p:nvSpPr>
        <p:spPr>
          <a:xfrm>
            <a:off x="3543675" y="921303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Herbarium Sheet</a:t>
            </a:r>
          </a:p>
        </p:txBody>
      </p:sp>
      <p:sp>
        <p:nvSpPr>
          <p:cNvPr id="54" name="Flowchart: Preparation 53">
            <a:extLst>
              <a:ext uri="{FF2B5EF4-FFF2-40B4-BE49-F238E27FC236}">
                <a16:creationId xmlns:a16="http://schemas.microsoft.com/office/drawing/2014/main" id="{7731F124-34F4-42C2-9F25-5B2FB822E0C6}"/>
              </a:ext>
            </a:extLst>
          </p:cNvPr>
          <p:cNvSpPr>
            <a:spLocks/>
          </p:cNvSpPr>
          <p:nvPr/>
        </p:nvSpPr>
        <p:spPr>
          <a:xfrm>
            <a:off x="3543675" y="7856507"/>
            <a:ext cx="3624840" cy="551092"/>
          </a:xfrm>
          <a:prstGeom prst="flowChartPreparation">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2"/>
                </a:solidFill>
                <a:latin typeface="Rubik" pitchFamily="2" charset="-79"/>
              </a:rPr>
              <a:t>Paleo Variables</a:t>
            </a:r>
          </a:p>
        </p:txBody>
      </p:sp>
      <p:sp>
        <p:nvSpPr>
          <p:cNvPr id="31" name="Flowchart: Preparation 30">
            <a:extLst>
              <a:ext uri="{FF2B5EF4-FFF2-40B4-BE49-F238E27FC236}">
                <a16:creationId xmlns:a16="http://schemas.microsoft.com/office/drawing/2014/main" id="{83680481-B92B-4AE0-8806-E22863AB9404}"/>
              </a:ext>
            </a:extLst>
          </p:cNvPr>
          <p:cNvSpPr/>
          <p:nvPr/>
        </p:nvSpPr>
        <p:spPr>
          <a:xfrm>
            <a:off x="3566825" y="5613125"/>
            <a:ext cx="3579615" cy="551092"/>
          </a:xfrm>
          <a:prstGeom prst="flowChartPrepa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800" dirty="0">
                <a:solidFill>
                  <a:schemeClr val="bg1"/>
                </a:solidFill>
                <a:latin typeface="Rubik" pitchFamily="2" charset="-79"/>
              </a:rPr>
              <a:t>Ocean Variables</a:t>
            </a:r>
          </a:p>
        </p:txBody>
      </p:sp>
      <p:sp>
        <p:nvSpPr>
          <p:cNvPr id="32" name="Flowchart: Preparation 31">
            <a:extLst>
              <a:ext uri="{FF2B5EF4-FFF2-40B4-BE49-F238E27FC236}">
                <a16:creationId xmlns:a16="http://schemas.microsoft.com/office/drawing/2014/main" id="{C50D2B18-04A5-4A2A-854F-03787A997C8C}"/>
              </a:ext>
            </a:extLst>
          </p:cNvPr>
          <p:cNvSpPr/>
          <p:nvPr/>
        </p:nvSpPr>
        <p:spPr>
          <a:xfrm>
            <a:off x="3566825" y="6291389"/>
            <a:ext cx="3579615" cy="551092"/>
          </a:xfrm>
          <a:prstGeom prst="flowChartPreparati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Measure-</a:t>
            </a:r>
            <a:r>
              <a:rPr lang="en-GB" sz="1800" dirty="0" err="1">
                <a:solidFill>
                  <a:schemeClr val="bg1"/>
                </a:solidFill>
                <a:latin typeface="Rubik" pitchFamily="2" charset="-79"/>
              </a:rPr>
              <a:t>ments</a:t>
            </a:r>
            <a:endParaRPr lang="en-GB" sz="1800" dirty="0">
              <a:solidFill>
                <a:schemeClr val="bg1"/>
              </a:solidFill>
              <a:latin typeface="Rubik" pitchFamily="2" charset="-79"/>
            </a:endParaRPr>
          </a:p>
        </p:txBody>
      </p:sp>
      <p:sp>
        <p:nvSpPr>
          <p:cNvPr id="33" name="Flowchart: Preparation 32">
            <a:extLst>
              <a:ext uri="{FF2B5EF4-FFF2-40B4-BE49-F238E27FC236}">
                <a16:creationId xmlns:a16="http://schemas.microsoft.com/office/drawing/2014/main" id="{947FBAD5-705F-4D38-8434-37F445892319}"/>
              </a:ext>
            </a:extLst>
          </p:cNvPr>
          <p:cNvSpPr/>
          <p:nvPr/>
        </p:nvSpPr>
        <p:spPr>
          <a:xfrm>
            <a:off x="3566825" y="4934861"/>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National Variables</a:t>
            </a:r>
          </a:p>
        </p:txBody>
      </p:sp>
      <p:sp>
        <p:nvSpPr>
          <p:cNvPr id="55" name="Flowchart: Preparation 54">
            <a:extLst>
              <a:ext uri="{FF2B5EF4-FFF2-40B4-BE49-F238E27FC236}">
                <a16:creationId xmlns:a16="http://schemas.microsoft.com/office/drawing/2014/main" id="{8F998597-5622-4109-9A18-A2B919172CD3}"/>
              </a:ext>
            </a:extLst>
          </p:cNvPr>
          <p:cNvSpPr/>
          <p:nvPr/>
        </p:nvSpPr>
        <p:spPr>
          <a:xfrm>
            <a:off x="3543675" y="4256597"/>
            <a:ext cx="3579615" cy="551092"/>
          </a:xfrm>
          <a:prstGeom prst="flowChartPreparation">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1800" dirty="0">
                <a:solidFill>
                  <a:schemeClr val="bg1"/>
                </a:solidFill>
                <a:latin typeface="Rubik" pitchFamily="2" charset="-79"/>
              </a:rPr>
              <a:t>Sample Events</a:t>
            </a:r>
          </a:p>
        </p:txBody>
      </p:sp>
      <p:sp>
        <p:nvSpPr>
          <p:cNvPr id="56" name="Flowchart: Display 55">
            <a:extLst>
              <a:ext uri="{FF2B5EF4-FFF2-40B4-BE49-F238E27FC236}">
                <a16:creationId xmlns:a16="http://schemas.microsoft.com/office/drawing/2014/main" id="{168FD751-C4D4-4C9D-89E8-9047DF4134FC}"/>
              </a:ext>
            </a:extLst>
          </p:cNvPr>
          <p:cNvSpPr/>
          <p:nvPr/>
        </p:nvSpPr>
        <p:spPr>
          <a:xfrm>
            <a:off x="14023112" y="6447004"/>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Download Service</a:t>
            </a:r>
          </a:p>
        </p:txBody>
      </p:sp>
      <p:sp>
        <p:nvSpPr>
          <p:cNvPr id="57" name="Flowchart: Display 56">
            <a:extLst>
              <a:ext uri="{FF2B5EF4-FFF2-40B4-BE49-F238E27FC236}">
                <a16:creationId xmlns:a16="http://schemas.microsoft.com/office/drawing/2014/main" id="{F6406B40-8B02-4832-8E23-739BEE6CA072}"/>
              </a:ext>
            </a:extLst>
          </p:cNvPr>
          <p:cNvSpPr/>
          <p:nvPr/>
        </p:nvSpPr>
        <p:spPr>
          <a:xfrm>
            <a:off x="14033258" y="7782706"/>
            <a:ext cx="2341130" cy="550670"/>
          </a:xfrm>
          <a:prstGeom prst="flowChartDisplay">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Citation Tracking</a:t>
            </a:r>
          </a:p>
        </p:txBody>
      </p:sp>
      <p:sp>
        <p:nvSpPr>
          <p:cNvPr id="58" name="Flowchart: Stored Data 57">
            <a:extLst>
              <a:ext uri="{FF2B5EF4-FFF2-40B4-BE49-F238E27FC236}">
                <a16:creationId xmlns:a16="http://schemas.microsoft.com/office/drawing/2014/main" id="{CE908657-6DD3-4684-9E77-B0B31F391E08}"/>
              </a:ext>
            </a:extLst>
          </p:cNvPr>
          <p:cNvSpPr/>
          <p:nvPr/>
        </p:nvSpPr>
        <p:spPr>
          <a:xfrm>
            <a:off x="10117500" y="6447004"/>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GUID Tools</a:t>
            </a:r>
          </a:p>
        </p:txBody>
      </p:sp>
      <p:sp>
        <p:nvSpPr>
          <p:cNvPr id="59" name="Flowchart: Stored Data 58">
            <a:extLst>
              <a:ext uri="{FF2B5EF4-FFF2-40B4-BE49-F238E27FC236}">
                <a16:creationId xmlns:a16="http://schemas.microsoft.com/office/drawing/2014/main" id="{22448A4F-8D02-43B4-A126-95B069B6AD7C}"/>
              </a:ext>
            </a:extLst>
          </p:cNvPr>
          <p:cNvSpPr/>
          <p:nvPr/>
        </p:nvSpPr>
        <p:spPr>
          <a:xfrm>
            <a:off x="10107348" y="7788777"/>
            <a:ext cx="2341130" cy="550670"/>
          </a:xfrm>
          <a:prstGeom prst="flowChartOnlineStorag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1"/>
                </a:solidFill>
                <a:latin typeface="Rubik" pitchFamily="2" charset="-79"/>
              </a:rPr>
              <a:t>Annotation Services</a:t>
            </a:r>
          </a:p>
        </p:txBody>
      </p:sp>
      <p:sp>
        <p:nvSpPr>
          <p:cNvPr id="60" name="Rectangle 59">
            <a:extLst>
              <a:ext uri="{FF2B5EF4-FFF2-40B4-BE49-F238E27FC236}">
                <a16:creationId xmlns:a16="http://schemas.microsoft.com/office/drawing/2014/main" id="{6B6ACB5E-D33C-4618-9526-DAB52FBEF076}"/>
              </a:ext>
            </a:extLst>
          </p:cNvPr>
          <p:cNvSpPr/>
          <p:nvPr/>
        </p:nvSpPr>
        <p:spPr>
          <a:xfrm flipH="1">
            <a:off x="13034146" y="5731643"/>
            <a:ext cx="4191741" cy="400110"/>
          </a:xfrm>
          <a:prstGeom prst="rect">
            <a:avLst/>
          </a:prstGeom>
        </p:spPr>
        <p:txBody>
          <a:bodyPr wrap="square">
            <a:spAutoFit/>
          </a:bodyPr>
          <a:lstStyle/>
          <a:p>
            <a:pPr algn="ctr"/>
            <a:r>
              <a:rPr lang="en-GB" sz="2000" dirty="0">
                <a:solidFill>
                  <a:schemeClr val="accent2"/>
                </a:solidFill>
                <a:latin typeface="Rubik" pitchFamily="2" charset="-79"/>
              </a:rPr>
              <a:t>Consistent attribution chain</a:t>
            </a:r>
          </a:p>
        </p:txBody>
      </p:sp>
      <p:sp>
        <p:nvSpPr>
          <p:cNvPr id="61" name="Rectangle 60">
            <a:extLst>
              <a:ext uri="{FF2B5EF4-FFF2-40B4-BE49-F238E27FC236}">
                <a16:creationId xmlns:a16="http://schemas.microsoft.com/office/drawing/2014/main" id="{E40680A9-897B-45FA-910D-135AD96FD664}"/>
              </a:ext>
            </a:extLst>
          </p:cNvPr>
          <p:cNvSpPr/>
          <p:nvPr/>
        </p:nvSpPr>
        <p:spPr>
          <a:xfrm flipH="1">
            <a:off x="9481107" y="8597531"/>
            <a:ext cx="3525310" cy="707886"/>
          </a:xfrm>
          <a:prstGeom prst="rect">
            <a:avLst/>
          </a:prstGeom>
        </p:spPr>
        <p:txBody>
          <a:bodyPr wrap="square">
            <a:spAutoFit/>
          </a:bodyPr>
          <a:lstStyle/>
          <a:p>
            <a:pPr algn="ctr"/>
            <a:r>
              <a:rPr lang="en-GB" sz="2000" dirty="0">
                <a:solidFill>
                  <a:schemeClr val="accent2"/>
                </a:solidFill>
                <a:latin typeface="Rubik" pitchFamily="2" charset="-79"/>
              </a:rPr>
              <a:t>Annotations as public linked open data</a:t>
            </a:r>
          </a:p>
        </p:txBody>
      </p:sp>
      <p:sp>
        <p:nvSpPr>
          <p:cNvPr id="62" name="Flowchart: Preparation 61">
            <a:extLst>
              <a:ext uri="{FF2B5EF4-FFF2-40B4-BE49-F238E27FC236}">
                <a16:creationId xmlns:a16="http://schemas.microsoft.com/office/drawing/2014/main" id="{FAB08037-F502-445E-828D-81FB30CA6415}"/>
              </a:ext>
            </a:extLst>
          </p:cNvPr>
          <p:cNvSpPr>
            <a:spLocks/>
          </p:cNvSpPr>
          <p:nvPr/>
        </p:nvSpPr>
        <p:spPr>
          <a:xfrm>
            <a:off x="3543675" y="9891298"/>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Typified Names</a:t>
            </a:r>
          </a:p>
        </p:txBody>
      </p:sp>
      <p:sp>
        <p:nvSpPr>
          <p:cNvPr id="63" name="Flowchart: Preparation 62">
            <a:extLst>
              <a:ext uri="{FF2B5EF4-FFF2-40B4-BE49-F238E27FC236}">
                <a16:creationId xmlns:a16="http://schemas.microsoft.com/office/drawing/2014/main" id="{54E17B03-24D3-42E2-B1C0-4FE49D70B8D5}"/>
              </a:ext>
            </a:extLst>
          </p:cNvPr>
          <p:cNvSpPr/>
          <p:nvPr/>
        </p:nvSpPr>
        <p:spPr>
          <a:xfrm>
            <a:off x="3543675" y="10569564"/>
            <a:ext cx="3624840" cy="551092"/>
          </a:xfrm>
          <a:prstGeom prst="flowChartPreparation">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solidFill>
                  <a:schemeClr val="bg2"/>
                </a:solidFill>
                <a:latin typeface="Rubik" pitchFamily="2" charset="-79"/>
              </a:rPr>
              <a:t>Sensitive Data Rules</a:t>
            </a:r>
          </a:p>
        </p:txBody>
      </p:sp>
      <p:grpSp>
        <p:nvGrpSpPr>
          <p:cNvPr id="65" name="Group 64">
            <a:extLst>
              <a:ext uri="{FF2B5EF4-FFF2-40B4-BE49-F238E27FC236}">
                <a16:creationId xmlns:a16="http://schemas.microsoft.com/office/drawing/2014/main" id="{2B593520-3EBF-4173-A842-681DE20DC070}"/>
              </a:ext>
            </a:extLst>
          </p:cNvPr>
          <p:cNvGrpSpPr/>
          <p:nvPr/>
        </p:nvGrpSpPr>
        <p:grpSpPr>
          <a:xfrm>
            <a:off x="21853284" y="6559298"/>
            <a:ext cx="1438500" cy="1438502"/>
            <a:chOff x="255116" y="3069351"/>
            <a:chExt cx="719297" cy="719298"/>
          </a:xfrm>
          <a:effectLst>
            <a:outerShdw blurRad="63500" sx="102000" sy="102000" algn="ctr" rotWithShape="0">
              <a:prstClr val="black">
                <a:alpha val="20000"/>
              </a:prstClr>
            </a:outerShdw>
          </a:effectLst>
        </p:grpSpPr>
        <p:sp>
          <p:nvSpPr>
            <p:cNvPr id="66" name="Freeform: Shape 65">
              <a:extLst>
                <a:ext uri="{FF2B5EF4-FFF2-40B4-BE49-F238E27FC236}">
                  <a16:creationId xmlns:a16="http://schemas.microsoft.com/office/drawing/2014/main" id="{EF716B10-9690-4C7A-805D-35B25E7536D0}"/>
                </a:ext>
              </a:extLst>
            </p:cNvPr>
            <p:cNvSpPr/>
            <p:nvPr/>
          </p:nvSpPr>
          <p:spPr>
            <a:xfrm>
              <a:off x="255116" y="3069351"/>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67" name="Graphic 4">
              <a:extLst>
                <a:ext uri="{FF2B5EF4-FFF2-40B4-BE49-F238E27FC236}">
                  <a16:creationId xmlns:a16="http://schemas.microsoft.com/office/drawing/2014/main" id="{709B90AC-900E-44D3-AB64-49F4B02A7B03}"/>
                </a:ext>
              </a:extLst>
            </p:cNvPr>
            <p:cNvSpPr/>
            <p:nvPr/>
          </p:nvSpPr>
          <p:spPr>
            <a:xfrm>
              <a:off x="410195" y="3229746"/>
              <a:ext cx="409140" cy="398508"/>
            </a:xfrm>
            <a:custGeom>
              <a:avLst/>
              <a:gdLst>
                <a:gd name="connsiteX0" fmla="*/ 486697 w 522694"/>
                <a:gd name="connsiteY0" fmla="*/ 401479 h 509111"/>
                <a:gd name="connsiteX1" fmla="*/ 325915 w 522694"/>
                <a:gd name="connsiteY1" fmla="*/ 327755 h 509111"/>
                <a:gd name="connsiteX2" fmla="*/ 346394 w 522694"/>
                <a:gd name="connsiteY2" fmla="*/ 264224 h 509111"/>
                <a:gd name="connsiteX3" fmla="*/ 377159 w 522694"/>
                <a:gd name="connsiteY3" fmla="*/ 92107 h 509111"/>
                <a:gd name="connsiteX4" fmla="*/ 261335 w 522694"/>
                <a:gd name="connsiteY4" fmla="*/ 0 h 509111"/>
                <a:gd name="connsiteX5" fmla="*/ 145607 w 522694"/>
                <a:gd name="connsiteY5" fmla="*/ 92202 h 509111"/>
                <a:gd name="connsiteX6" fmla="*/ 176372 w 522694"/>
                <a:gd name="connsiteY6" fmla="*/ 264319 h 509111"/>
                <a:gd name="connsiteX7" fmla="*/ 196851 w 522694"/>
                <a:gd name="connsiteY7" fmla="*/ 327850 h 509111"/>
                <a:gd name="connsiteX8" fmla="*/ 36069 w 522694"/>
                <a:gd name="connsiteY8" fmla="*/ 401574 h 509111"/>
                <a:gd name="connsiteX9" fmla="*/ 1208 w 522694"/>
                <a:gd name="connsiteY9" fmla="*/ 509111 h 509111"/>
                <a:gd name="connsiteX10" fmla="*/ 261335 w 522694"/>
                <a:gd name="connsiteY10" fmla="*/ 509111 h 509111"/>
                <a:gd name="connsiteX11" fmla="*/ 521463 w 522694"/>
                <a:gd name="connsiteY11" fmla="*/ 509111 h 509111"/>
                <a:gd name="connsiteX12" fmla="*/ 486697 w 522694"/>
                <a:gd name="connsiteY12" fmla="*/ 401479 h 50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694" h="509111">
                  <a:moveTo>
                    <a:pt x="486697" y="401479"/>
                  </a:moveTo>
                  <a:cubicBezTo>
                    <a:pt x="440596" y="368713"/>
                    <a:pt x="369920" y="386144"/>
                    <a:pt x="325915" y="327755"/>
                  </a:cubicBezTo>
                  <a:cubicBezTo>
                    <a:pt x="325915" y="327755"/>
                    <a:pt x="309532" y="309277"/>
                    <a:pt x="346394" y="264224"/>
                  </a:cubicBezTo>
                  <a:cubicBezTo>
                    <a:pt x="383255" y="219170"/>
                    <a:pt x="386303" y="147447"/>
                    <a:pt x="377159" y="92107"/>
                  </a:cubicBezTo>
                  <a:cubicBezTo>
                    <a:pt x="367825" y="36862"/>
                    <a:pt x="315628" y="0"/>
                    <a:pt x="261335" y="0"/>
                  </a:cubicBezTo>
                  <a:cubicBezTo>
                    <a:pt x="207043" y="0"/>
                    <a:pt x="154846" y="36862"/>
                    <a:pt x="145607" y="92202"/>
                  </a:cubicBezTo>
                  <a:cubicBezTo>
                    <a:pt x="136367" y="147542"/>
                    <a:pt x="139415" y="219170"/>
                    <a:pt x="176372" y="264319"/>
                  </a:cubicBezTo>
                  <a:cubicBezTo>
                    <a:pt x="213329" y="309467"/>
                    <a:pt x="196851" y="327850"/>
                    <a:pt x="196851" y="327850"/>
                  </a:cubicBezTo>
                  <a:cubicBezTo>
                    <a:pt x="152846" y="386239"/>
                    <a:pt x="82170" y="368808"/>
                    <a:pt x="36069" y="401574"/>
                  </a:cubicBezTo>
                  <a:cubicBezTo>
                    <a:pt x="-10032" y="434340"/>
                    <a:pt x="1208" y="509111"/>
                    <a:pt x="1208" y="509111"/>
                  </a:cubicBezTo>
                  <a:lnTo>
                    <a:pt x="261335" y="509111"/>
                  </a:lnTo>
                  <a:lnTo>
                    <a:pt x="521463" y="509111"/>
                  </a:lnTo>
                  <a:cubicBezTo>
                    <a:pt x="521463" y="509016"/>
                    <a:pt x="532798" y="434245"/>
                    <a:pt x="486697" y="401479"/>
                  </a:cubicBez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sp>
        <p:nvSpPr>
          <p:cNvPr id="79" name="Can 26">
            <a:extLst>
              <a:ext uri="{FF2B5EF4-FFF2-40B4-BE49-F238E27FC236}">
                <a16:creationId xmlns:a16="http://schemas.microsoft.com/office/drawing/2014/main" id="{A856C56C-D624-4315-9933-FC612106E9BA}"/>
              </a:ext>
            </a:extLst>
          </p:cNvPr>
          <p:cNvSpPr>
            <a:spLocks/>
          </p:cNvSpPr>
          <p:nvPr/>
        </p:nvSpPr>
        <p:spPr>
          <a:xfrm>
            <a:off x="706438" y="4783086"/>
            <a:ext cx="831886" cy="693227"/>
          </a:xfrm>
          <a:prstGeom prst="can">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0" name="Can 32">
            <a:extLst>
              <a:ext uri="{FF2B5EF4-FFF2-40B4-BE49-F238E27FC236}">
                <a16:creationId xmlns:a16="http://schemas.microsoft.com/office/drawing/2014/main" id="{92E3175F-A648-474F-B881-C05F8FC58B5A}"/>
              </a:ext>
            </a:extLst>
          </p:cNvPr>
          <p:cNvSpPr>
            <a:spLocks/>
          </p:cNvSpPr>
          <p:nvPr/>
        </p:nvSpPr>
        <p:spPr>
          <a:xfrm>
            <a:off x="712940" y="6302861"/>
            <a:ext cx="831886" cy="693227"/>
          </a:xfrm>
          <a:prstGeom prst="can">
            <a:avLst/>
          </a:prstGeom>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7200" dirty="0">
              <a:latin typeface="Rubik" pitchFamily="2" charset="-79"/>
            </a:endParaRPr>
          </a:p>
        </p:txBody>
      </p:sp>
      <p:sp>
        <p:nvSpPr>
          <p:cNvPr id="81" name="Can 36">
            <a:extLst>
              <a:ext uri="{FF2B5EF4-FFF2-40B4-BE49-F238E27FC236}">
                <a16:creationId xmlns:a16="http://schemas.microsoft.com/office/drawing/2014/main" id="{3FF18122-ECBC-4482-98D8-027D34D0E057}"/>
              </a:ext>
            </a:extLst>
          </p:cNvPr>
          <p:cNvSpPr>
            <a:spLocks/>
          </p:cNvSpPr>
          <p:nvPr/>
        </p:nvSpPr>
        <p:spPr>
          <a:xfrm>
            <a:off x="706438" y="3263311"/>
            <a:ext cx="831886" cy="693227"/>
          </a:xfrm>
          <a:prstGeom prst="can">
            <a:avLst/>
          </a:prstGeom>
          <a:ln w="190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7200" dirty="0">
              <a:latin typeface="Rubik" pitchFamily="2" charset="-79"/>
            </a:endParaRPr>
          </a:p>
        </p:txBody>
      </p:sp>
      <p:sp>
        <p:nvSpPr>
          <p:cNvPr id="82" name="Can 41">
            <a:extLst>
              <a:ext uri="{FF2B5EF4-FFF2-40B4-BE49-F238E27FC236}">
                <a16:creationId xmlns:a16="http://schemas.microsoft.com/office/drawing/2014/main" id="{A94534E9-0554-45EB-AEAA-983490FE71BD}"/>
              </a:ext>
            </a:extLst>
          </p:cNvPr>
          <p:cNvSpPr>
            <a:spLocks/>
          </p:cNvSpPr>
          <p:nvPr/>
        </p:nvSpPr>
        <p:spPr>
          <a:xfrm>
            <a:off x="712940" y="7822636"/>
            <a:ext cx="831886" cy="693227"/>
          </a:xfrm>
          <a:prstGeom prst="can">
            <a:avLst/>
          </a:prstGeom>
          <a:ln w="190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7200" dirty="0">
              <a:latin typeface="Rubik" pitchFamily="2" charset="-79"/>
            </a:endParaRPr>
          </a:p>
        </p:txBody>
      </p:sp>
      <p:sp>
        <p:nvSpPr>
          <p:cNvPr id="83" name="Can 44">
            <a:extLst>
              <a:ext uri="{FF2B5EF4-FFF2-40B4-BE49-F238E27FC236}">
                <a16:creationId xmlns:a16="http://schemas.microsoft.com/office/drawing/2014/main" id="{47CEF522-D014-45DB-A62A-1FCB891B9E80}"/>
              </a:ext>
            </a:extLst>
          </p:cNvPr>
          <p:cNvSpPr>
            <a:spLocks/>
          </p:cNvSpPr>
          <p:nvPr/>
        </p:nvSpPr>
        <p:spPr>
          <a:xfrm>
            <a:off x="712940" y="9342411"/>
            <a:ext cx="831886" cy="693227"/>
          </a:xfrm>
          <a:prstGeom prst="can">
            <a:avLst/>
          </a:prstGeom>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7200" dirty="0">
              <a:latin typeface="Rubik" pitchFamily="2" charset="-79"/>
            </a:endParaRPr>
          </a:p>
        </p:txBody>
      </p:sp>
      <p:sp>
        <p:nvSpPr>
          <p:cNvPr id="84" name="Can 47">
            <a:extLst>
              <a:ext uri="{FF2B5EF4-FFF2-40B4-BE49-F238E27FC236}">
                <a16:creationId xmlns:a16="http://schemas.microsoft.com/office/drawing/2014/main" id="{613E8B06-EFFB-4F7C-9982-82C92AC411BB}"/>
              </a:ext>
            </a:extLst>
          </p:cNvPr>
          <p:cNvSpPr>
            <a:spLocks/>
          </p:cNvSpPr>
          <p:nvPr/>
        </p:nvSpPr>
        <p:spPr>
          <a:xfrm>
            <a:off x="706438" y="10862186"/>
            <a:ext cx="831886" cy="693227"/>
          </a:xfrm>
          <a:prstGeom prst="can">
            <a:avLst/>
          </a:prstGeom>
          <a:ln w="190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7200" dirty="0">
              <a:latin typeface="Rubik" pitchFamily="2" charset="-79"/>
            </a:endParaRPr>
          </a:p>
        </p:txBody>
      </p:sp>
      <p:cxnSp>
        <p:nvCxnSpPr>
          <p:cNvPr id="85" name="Curved Connector 48">
            <a:extLst>
              <a:ext uri="{FF2B5EF4-FFF2-40B4-BE49-F238E27FC236}">
                <a16:creationId xmlns:a16="http://schemas.microsoft.com/office/drawing/2014/main" id="{F63A1479-1D08-4FC0-9548-F810B0BBE584}"/>
              </a:ext>
            </a:extLst>
          </p:cNvPr>
          <p:cNvCxnSpPr>
            <a:cxnSpLocks/>
            <a:stCxn id="81" idx="4"/>
          </p:cNvCxnSpPr>
          <p:nvPr/>
        </p:nvCxnSpPr>
        <p:spPr>
          <a:xfrm>
            <a:off x="1538324" y="3609925"/>
            <a:ext cx="2647208" cy="3721226"/>
          </a:xfrm>
          <a:prstGeom prst="curvedConnector3">
            <a:avLst>
              <a:gd name="adj1" fmla="val 50000"/>
            </a:avLst>
          </a:prstGeom>
          <a:ln w="19050">
            <a:solidFill>
              <a:schemeClr val="accent5"/>
            </a:solidFill>
            <a:tailEnd type="arrow" w="sm" len="sm"/>
          </a:ln>
          <a:effectLst/>
        </p:spPr>
        <p:style>
          <a:lnRef idx="2">
            <a:schemeClr val="accent3"/>
          </a:lnRef>
          <a:fillRef idx="0">
            <a:schemeClr val="accent3"/>
          </a:fillRef>
          <a:effectRef idx="1">
            <a:schemeClr val="accent3"/>
          </a:effectRef>
          <a:fontRef idx="minor">
            <a:schemeClr val="tx1"/>
          </a:fontRef>
        </p:style>
      </p:cxnSp>
      <p:cxnSp>
        <p:nvCxnSpPr>
          <p:cNvPr id="86" name="Curved Connector 61">
            <a:extLst>
              <a:ext uri="{FF2B5EF4-FFF2-40B4-BE49-F238E27FC236}">
                <a16:creationId xmlns:a16="http://schemas.microsoft.com/office/drawing/2014/main" id="{9A778A3C-9FDE-4391-B2BA-52D1FF51DAFE}"/>
              </a:ext>
            </a:extLst>
          </p:cNvPr>
          <p:cNvCxnSpPr>
            <a:cxnSpLocks/>
            <a:stCxn id="79" idx="4"/>
          </p:cNvCxnSpPr>
          <p:nvPr/>
        </p:nvCxnSpPr>
        <p:spPr>
          <a:xfrm>
            <a:off x="1538324" y="5129700"/>
            <a:ext cx="2647208" cy="2201451"/>
          </a:xfrm>
          <a:prstGeom prst="curvedConnector3">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Curved Connector 67">
            <a:extLst>
              <a:ext uri="{FF2B5EF4-FFF2-40B4-BE49-F238E27FC236}">
                <a16:creationId xmlns:a16="http://schemas.microsoft.com/office/drawing/2014/main" id="{810A15A5-8567-4601-B3E4-27C9C26E933C}"/>
              </a:ext>
            </a:extLst>
          </p:cNvPr>
          <p:cNvCxnSpPr>
            <a:cxnSpLocks/>
            <a:stCxn id="82" idx="4"/>
          </p:cNvCxnSpPr>
          <p:nvPr/>
        </p:nvCxnSpPr>
        <p:spPr>
          <a:xfrm flipV="1">
            <a:off x="1544826" y="7331151"/>
            <a:ext cx="2640706" cy="83809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Curved Connector 70">
            <a:extLst>
              <a:ext uri="{FF2B5EF4-FFF2-40B4-BE49-F238E27FC236}">
                <a16:creationId xmlns:a16="http://schemas.microsoft.com/office/drawing/2014/main" id="{6E7DADA9-984B-4F5E-8CCE-F7079D17EFEE}"/>
              </a:ext>
            </a:extLst>
          </p:cNvPr>
          <p:cNvCxnSpPr>
            <a:cxnSpLocks/>
            <a:stCxn id="80" idx="4"/>
          </p:cNvCxnSpPr>
          <p:nvPr/>
        </p:nvCxnSpPr>
        <p:spPr>
          <a:xfrm>
            <a:off x="1544826" y="6649475"/>
            <a:ext cx="2855950" cy="657681"/>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Curved Connector 73">
            <a:extLst>
              <a:ext uri="{FF2B5EF4-FFF2-40B4-BE49-F238E27FC236}">
                <a16:creationId xmlns:a16="http://schemas.microsoft.com/office/drawing/2014/main" id="{EE483F67-5761-4FC5-B1E8-EFBC126E7871}"/>
              </a:ext>
            </a:extLst>
          </p:cNvPr>
          <p:cNvCxnSpPr>
            <a:cxnSpLocks/>
            <a:stCxn id="83" idx="4"/>
          </p:cNvCxnSpPr>
          <p:nvPr/>
        </p:nvCxnSpPr>
        <p:spPr>
          <a:xfrm flipV="1">
            <a:off x="1544826" y="7331151"/>
            <a:ext cx="2640706" cy="2357874"/>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Curved Connector 88">
            <a:extLst>
              <a:ext uri="{FF2B5EF4-FFF2-40B4-BE49-F238E27FC236}">
                <a16:creationId xmlns:a16="http://schemas.microsoft.com/office/drawing/2014/main" id="{22424699-006F-4D4A-958E-293DE126DE69}"/>
              </a:ext>
            </a:extLst>
          </p:cNvPr>
          <p:cNvCxnSpPr>
            <a:cxnSpLocks/>
            <a:stCxn id="84" idx="4"/>
          </p:cNvCxnSpPr>
          <p:nvPr/>
        </p:nvCxnSpPr>
        <p:spPr>
          <a:xfrm flipV="1">
            <a:off x="1538324" y="7331151"/>
            <a:ext cx="2647208" cy="3877649"/>
          </a:xfrm>
          <a:prstGeom prst="curvedConnector3">
            <a:avLst>
              <a:gd name="adj1" fmla="val 50000"/>
            </a:avLst>
          </a:prstGeom>
          <a:ln w="19050">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91" name="Rectangle 90">
            <a:extLst>
              <a:ext uri="{FF2B5EF4-FFF2-40B4-BE49-F238E27FC236}">
                <a16:creationId xmlns:a16="http://schemas.microsoft.com/office/drawing/2014/main" id="{DBC58034-28C2-44BC-BC47-9D6E48F36E89}"/>
              </a:ext>
            </a:extLst>
          </p:cNvPr>
          <p:cNvSpPr/>
          <p:nvPr/>
        </p:nvSpPr>
        <p:spPr>
          <a:xfrm flipH="1">
            <a:off x="1666335" y="2685587"/>
            <a:ext cx="3341402" cy="461665"/>
          </a:xfrm>
          <a:prstGeom prst="rect">
            <a:avLst/>
          </a:prstGeom>
        </p:spPr>
        <p:txBody>
          <a:bodyPr wrap="square">
            <a:spAutoFit/>
          </a:bodyPr>
          <a:lstStyle/>
          <a:p>
            <a:r>
              <a:rPr lang="en-GB" sz="2400" dirty="0">
                <a:solidFill>
                  <a:schemeClr val="accent2"/>
                </a:solidFill>
                <a:latin typeface="Rubik" pitchFamily="2" charset="-79"/>
              </a:rPr>
              <a:t>Complete coverage</a:t>
            </a:r>
          </a:p>
        </p:txBody>
      </p:sp>
      <p:grpSp>
        <p:nvGrpSpPr>
          <p:cNvPr id="10" name="Group 9">
            <a:extLst>
              <a:ext uri="{FF2B5EF4-FFF2-40B4-BE49-F238E27FC236}">
                <a16:creationId xmlns:a16="http://schemas.microsoft.com/office/drawing/2014/main" id="{6548CF1D-B5B7-4B50-B942-2FAFE77B362E}"/>
              </a:ext>
            </a:extLst>
          </p:cNvPr>
          <p:cNvGrpSpPr/>
          <p:nvPr/>
        </p:nvGrpSpPr>
        <p:grpSpPr>
          <a:xfrm>
            <a:off x="18280999" y="4829256"/>
            <a:ext cx="1635586" cy="4855564"/>
            <a:chOff x="8327957" y="2275161"/>
            <a:chExt cx="817846" cy="2427940"/>
          </a:xfrm>
        </p:grpSpPr>
        <p:pic>
          <p:nvPicPr>
            <p:cNvPr id="68" name="Picture 67">
              <a:extLst>
                <a:ext uri="{FF2B5EF4-FFF2-40B4-BE49-F238E27FC236}">
                  <a16:creationId xmlns:a16="http://schemas.microsoft.com/office/drawing/2014/main" id="{940AA78E-FA23-4C91-A088-01178390ADAA}"/>
                </a:ext>
              </a:extLst>
            </p:cNvPr>
            <p:cNvPicPr>
              <a:picLocks noChangeAspect="1"/>
            </p:cNvPicPr>
            <p:nvPr/>
          </p:nvPicPr>
          <p:blipFill>
            <a:blip r:embed="rId4"/>
            <a:stretch>
              <a:fillRect/>
            </a:stretch>
          </p:blipFill>
          <p:spPr>
            <a:xfrm>
              <a:off x="8389310" y="2675987"/>
              <a:ext cx="720000" cy="720000"/>
            </a:xfrm>
            <a:prstGeom prst="rect">
              <a:avLst/>
            </a:prstGeom>
          </p:spPr>
        </p:pic>
        <p:pic>
          <p:nvPicPr>
            <p:cNvPr id="69" name="Picture 68">
              <a:extLst>
                <a:ext uri="{FF2B5EF4-FFF2-40B4-BE49-F238E27FC236}">
                  <a16:creationId xmlns:a16="http://schemas.microsoft.com/office/drawing/2014/main" id="{5C659CFF-DA2D-4B2E-947A-EBF6DDEF6A9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4824" b="20189"/>
            <a:stretch/>
          </p:blipFill>
          <p:spPr>
            <a:xfrm>
              <a:off x="8327957" y="2275161"/>
              <a:ext cx="817846" cy="352556"/>
            </a:xfrm>
            <a:prstGeom prst="rect">
              <a:avLst/>
            </a:prstGeom>
          </p:spPr>
        </p:pic>
        <p:pic>
          <p:nvPicPr>
            <p:cNvPr id="70" name="Picture 69">
              <a:extLst>
                <a:ext uri="{FF2B5EF4-FFF2-40B4-BE49-F238E27FC236}">
                  <a16:creationId xmlns:a16="http://schemas.microsoft.com/office/drawing/2014/main" id="{A10B430C-5266-4A99-9077-FA9EFE117BF5}"/>
                </a:ext>
              </a:extLst>
            </p:cNvPr>
            <p:cNvPicPr>
              <a:picLocks noChangeAspect="1"/>
            </p:cNvPicPr>
            <p:nvPr/>
          </p:nvPicPr>
          <p:blipFill rotWithShape="1">
            <a:blip r:embed="rId6"/>
            <a:srcRect t="21796"/>
            <a:stretch/>
          </p:blipFill>
          <p:spPr>
            <a:xfrm>
              <a:off x="8389310" y="4000644"/>
              <a:ext cx="720000" cy="230860"/>
            </a:xfrm>
            <a:prstGeom prst="rect">
              <a:avLst/>
            </a:prstGeom>
          </p:spPr>
        </p:pic>
        <p:pic>
          <p:nvPicPr>
            <p:cNvPr id="71" name="Picture 70">
              <a:extLst>
                <a:ext uri="{FF2B5EF4-FFF2-40B4-BE49-F238E27FC236}">
                  <a16:creationId xmlns:a16="http://schemas.microsoft.com/office/drawing/2014/main" id="{F0A047E5-B38E-4852-BD37-659E214A3C2D}"/>
                </a:ext>
              </a:extLst>
            </p:cNvPr>
            <p:cNvPicPr>
              <a:picLocks noChangeAspect="1"/>
            </p:cNvPicPr>
            <p:nvPr/>
          </p:nvPicPr>
          <p:blipFill>
            <a:blip r:embed="rId7"/>
            <a:stretch>
              <a:fillRect/>
            </a:stretch>
          </p:blipFill>
          <p:spPr>
            <a:xfrm>
              <a:off x="8389310" y="4480321"/>
              <a:ext cx="720000" cy="222780"/>
            </a:xfrm>
            <a:prstGeom prst="rect">
              <a:avLst/>
            </a:prstGeom>
          </p:spPr>
        </p:pic>
        <p:pic>
          <p:nvPicPr>
            <p:cNvPr id="72" name="Picture 2" descr="Image result for vertnet">
              <a:extLst>
                <a:ext uri="{FF2B5EF4-FFF2-40B4-BE49-F238E27FC236}">
                  <a16:creationId xmlns:a16="http://schemas.microsoft.com/office/drawing/2014/main" id="{C6AC2565-70DF-469F-AA41-54823742DD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310" y="3409220"/>
              <a:ext cx="720000" cy="29348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lowchart: Preparation 23">
            <a:extLst>
              <a:ext uri="{FF2B5EF4-FFF2-40B4-BE49-F238E27FC236}">
                <a16:creationId xmlns:a16="http://schemas.microsoft.com/office/drawing/2014/main" id="{0D6FA5B8-8553-EB6B-C84E-2846E02B3B5F}"/>
              </a:ext>
            </a:extLst>
          </p:cNvPr>
          <p:cNvSpPr/>
          <p:nvPr/>
        </p:nvSpPr>
        <p:spPr>
          <a:xfrm>
            <a:off x="4185532" y="7040054"/>
            <a:ext cx="2341130" cy="705128"/>
          </a:xfrm>
          <a:prstGeom prst="flowChartPreparation">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GB" sz="1800" dirty="0">
                <a:latin typeface="Rubik" pitchFamily="2" charset="-79"/>
              </a:rPr>
              <a:t>Process</a:t>
            </a:r>
          </a:p>
        </p:txBody>
      </p:sp>
    </p:spTree>
    <p:custDataLst>
      <p:tags r:id="rId1"/>
    </p:custDataLst>
    <p:extLst>
      <p:ext uri="{BB962C8B-B14F-4D97-AF65-F5344CB8AC3E}">
        <p14:creationId xmlns:p14="http://schemas.microsoft.com/office/powerpoint/2010/main" val="168613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alpha val="10000"/>
          </a:schemeClr>
        </a:solidFill>
        <a:effectLst/>
      </p:bgPr>
    </p:bg>
    <p:spTree>
      <p:nvGrpSpPr>
        <p:cNvPr id="1" name=""/>
        <p:cNvGrpSpPr/>
        <p:nvPr/>
      </p:nvGrpSpPr>
      <p:grpSpPr>
        <a:xfrm>
          <a:off x="0" y="0"/>
          <a:ext cx="0" cy="0"/>
          <a:chOff x="0" y="0"/>
          <a:chExt cx="0" cy="0"/>
        </a:xfrm>
      </p:grpSpPr>
      <p:pic>
        <p:nvPicPr>
          <p:cNvPr id="5" name="Picture Placeholder 4" descr="A picture containing text, plate, indoor, plant&#10;&#10;Description automatically generated">
            <a:extLst>
              <a:ext uri="{FF2B5EF4-FFF2-40B4-BE49-F238E27FC236}">
                <a16:creationId xmlns:a16="http://schemas.microsoft.com/office/drawing/2014/main" id="{85BDC5FB-F886-D4A9-8524-4D5A01665D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9733" r="-18" b="-29714"/>
          <a:stretch/>
        </p:blipFill>
        <p:spPr>
          <a:xfrm>
            <a:off x="7870825" y="-46"/>
            <a:ext cx="8642349" cy="13716045"/>
          </a:xfrm>
        </p:spPr>
      </p:pic>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spTree>
    <p:extLst>
      <p:ext uri="{BB962C8B-B14F-4D97-AF65-F5344CB8AC3E}">
        <p14:creationId xmlns:p14="http://schemas.microsoft.com/office/powerpoint/2010/main" val="108365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15B15AEA-A75C-9A73-F9D1-71A76CDDF593}"/>
              </a:ext>
            </a:extLst>
          </p:cNvPr>
          <p:cNvSpPr>
            <a:spLocks noGrp="1"/>
          </p:cNvSpPr>
          <p:nvPr>
            <p:ph sz="quarter" idx="18"/>
          </p:nvPr>
        </p:nvSpPr>
        <p:spPr/>
        <p:txBody>
          <a:bodyPr/>
          <a:lstStyle/>
          <a:p>
            <a:endParaRPr lang="en-DK"/>
          </a:p>
        </p:txBody>
      </p:sp>
      <p:sp>
        <p:nvSpPr>
          <p:cNvPr id="43" name="Content Placeholder 42">
            <a:extLst>
              <a:ext uri="{FF2B5EF4-FFF2-40B4-BE49-F238E27FC236}">
                <a16:creationId xmlns:a16="http://schemas.microsoft.com/office/drawing/2014/main" id="{F62C2E6C-8D60-AAD5-8CD5-292EBDA2BC11}"/>
              </a:ext>
            </a:extLst>
          </p:cNvPr>
          <p:cNvSpPr>
            <a:spLocks noGrp="1"/>
          </p:cNvSpPr>
          <p:nvPr>
            <p:ph sz="quarter" idx="19"/>
          </p:nvPr>
        </p:nvSpPr>
        <p:spPr/>
        <p:txBody>
          <a:bodyPr/>
          <a:lstStyle/>
          <a:p>
            <a:endParaRPr lang="en-DK"/>
          </a:p>
        </p:txBody>
      </p:sp>
      <p:sp>
        <p:nvSpPr>
          <p:cNvPr id="8" name="Footer Placeholder 7">
            <a:extLst>
              <a:ext uri="{FF2B5EF4-FFF2-40B4-BE49-F238E27FC236}">
                <a16:creationId xmlns:a16="http://schemas.microsoft.com/office/drawing/2014/main" id="{7213AA91-67AA-18CC-3950-763B53E601D9}"/>
              </a:ext>
            </a:extLst>
          </p:cNvPr>
          <p:cNvSpPr>
            <a:spLocks noGrp="1"/>
          </p:cNvSpPr>
          <p:nvPr>
            <p:ph type="ftr" sz="quarter" idx="21"/>
          </p:nvPr>
        </p:nvSpPr>
        <p:spPr/>
        <p:txBody>
          <a:bodyPr/>
          <a:lstStyle/>
          <a:p>
            <a:endParaRPr lang="en-DK" dirty="0"/>
          </a:p>
        </p:txBody>
      </p:sp>
      <p:sp>
        <p:nvSpPr>
          <p:cNvPr id="14" name="Text Placeholder 13">
            <a:extLst>
              <a:ext uri="{FF2B5EF4-FFF2-40B4-BE49-F238E27FC236}">
                <a16:creationId xmlns:a16="http://schemas.microsoft.com/office/drawing/2014/main" id="{FF1569DD-156F-EF78-2BBF-F00AB2C8A04B}"/>
              </a:ext>
            </a:extLst>
          </p:cNvPr>
          <p:cNvSpPr>
            <a:spLocks noGrp="1"/>
          </p:cNvSpPr>
          <p:nvPr>
            <p:ph type="body" sz="quarter" idx="22"/>
          </p:nvPr>
        </p:nvSpPr>
        <p:spPr/>
        <p:txBody>
          <a:bodyPr>
            <a:normAutofit/>
          </a:bodyPr>
          <a:lstStyle/>
          <a:p>
            <a:r>
              <a:rPr lang="en-DK" dirty="0"/>
              <a:t>Mission</a:t>
            </a:r>
          </a:p>
        </p:txBody>
      </p:sp>
      <p:sp>
        <p:nvSpPr>
          <p:cNvPr id="15" name="Text Placeholder 14">
            <a:extLst>
              <a:ext uri="{FF2B5EF4-FFF2-40B4-BE49-F238E27FC236}">
                <a16:creationId xmlns:a16="http://schemas.microsoft.com/office/drawing/2014/main" id="{A0956680-9EF5-4094-CF7E-7EEBCEB36642}"/>
              </a:ext>
            </a:extLst>
          </p:cNvPr>
          <p:cNvSpPr>
            <a:spLocks noGrp="1"/>
          </p:cNvSpPr>
          <p:nvPr>
            <p:ph type="body" sz="quarter" idx="23"/>
          </p:nvPr>
        </p:nvSpPr>
        <p:spPr/>
        <p:txBody>
          <a:bodyPr>
            <a:normAutofit/>
          </a:bodyPr>
          <a:lstStyle/>
          <a:p>
            <a:r>
              <a:rPr lang="en-DK" dirty="0"/>
              <a:t>Vision</a:t>
            </a:r>
          </a:p>
        </p:txBody>
      </p:sp>
      <p:sp>
        <p:nvSpPr>
          <p:cNvPr id="18" name="Text Placeholder 17">
            <a:extLst>
              <a:ext uri="{FF2B5EF4-FFF2-40B4-BE49-F238E27FC236}">
                <a16:creationId xmlns:a16="http://schemas.microsoft.com/office/drawing/2014/main" id="{6E7EE160-E15A-9366-F87C-4061B3876103}"/>
              </a:ext>
            </a:extLst>
          </p:cNvPr>
          <p:cNvSpPr>
            <a:spLocks noGrp="1"/>
          </p:cNvSpPr>
          <p:nvPr>
            <p:ph type="body" sz="quarter" idx="24"/>
          </p:nvPr>
        </p:nvSpPr>
        <p:spPr/>
        <p:txBody>
          <a:bodyPr/>
          <a:lstStyle/>
          <a:p>
            <a:r>
              <a:rPr lang="en-GB" dirty="0"/>
              <a:t>A world in which the best possible biodiversity data underpins research, policy and decisions.</a:t>
            </a:r>
            <a:endParaRPr lang="en-DK" dirty="0"/>
          </a:p>
          <a:p>
            <a:endParaRPr lang="en-DK" dirty="0"/>
          </a:p>
        </p:txBody>
      </p:sp>
      <p:sp>
        <p:nvSpPr>
          <p:cNvPr id="19" name="Text Placeholder 18">
            <a:extLst>
              <a:ext uri="{FF2B5EF4-FFF2-40B4-BE49-F238E27FC236}">
                <a16:creationId xmlns:a16="http://schemas.microsoft.com/office/drawing/2014/main" id="{2C31A913-1C0F-3EA2-2BFF-43303A6D9FCB}"/>
              </a:ext>
            </a:extLst>
          </p:cNvPr>
          <p:cNvSpPr>
            <a:spLocks noGrp="1"/>
          </p:cNvSpPr>
          <p:nvPr>
            <p:ph type="body" sz="quarter" idx="25"/>
          </p:nvPr>
        </p:nvSpPr>
        <p:spPr/>
        <p:txBody>
          <a:bodyPr/>
          <a:lstStyle/>
          <a:p>
            <a:r>
              <a:rPr lang="en-GB" dirty="0"/>
              <a:t>To mobilize the data, skills and technologies needed to make comprehensive biodiversity information freely available for science and decisions addressing biodiversity loss and sustainable development</a:t>
            </a:r>
            <a:endParaRPr lang="en-DK" dirty="0"/>
          </a:p>
        </p:txBody>
      </p:sp>
      <p:pic>
        <p:nvPicPr>
          <p:cNvPr id="6" name="Picture Placeholder 5" descr="A picture containing text, ceramic ware, porcelain&#10;&#10;Description automatically generated">
            <a:extLst>
              <a:ext uri="{FF2B5EF4-FFF2-40B4-BE49-F238E27FC236}">
                <a16:creationId xmlns:a16="http://schemas.microsoft.com/office/drawing/2014/main" id="{17E188DC-A337-5CBF-1A0C-9249C5179B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11" t="-29128" r="-3572" b="-28360"/>
          <a:stretch/>
        </p:blipFill>
        <p:spPr>
          <a:xfrm>
            <a:off x="7870825" y="-46"/>
            <a:ext cx="8642349" cy="13716045"/>
          </a:xfrm>
        </p:spPr>
      </p:pic>
    </p:spTree>
    <p:extLst>
      <p:ext uri="{BB962C8B-B14F-4D97-AF65-F5344CB8AC3E}">
        <p14:creationId xmlns:p14="http://schemas.microsoft.com/office/powerpoint/2010/main" val="14173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8B339-DAE3-47DA-B2D7-6B7B2739692B}"/>
              </a:ext>
            </a:extLst>
          </p:cNvPr>
          <p:cNvSpPr>
            <a:spLocks noGrp="1"/>
          </p:cNvSpPr>
          <p:nvPr>
            <p:ph type="title"/>
          </p:nvPr>
        </p:nvSpPr>
        <p:spPr/>
        <p:txBody>
          <a:bodyPr>
            <a:normAutofit/>
          </a:bodyPr>
          <a:lstStyle/>
          <a:p>
            <a:r>
              <a:rPr lang="en-GB" dirty="0"/>
              <a:t>Guides</a:t>
            </a:r>
            <a:br>
              <a:rPr lang="en-GB" dirty="0"/>
            </a:br>
            <a:r>
              <a:rPr lang="en-US" sz="1800" b="0" i="1" dirty="0">
                <a:solidFill>
                  <a:schemeClr val="accent1"/>
                </a:solidFill>
                <a:latin typeface="Bitter" pitchFamily="2" charset="77"/>
              </a:rPr>
              <a:t>The grid is there to help with the placement of content and images</a:t>
            </a:r>
            <a:endParaRPr lang="en-GB" sz="1800" b="0" i="1" dirty="0">
              <a:solidFill>
                <a:schemeClr val="accent1"/>
              </a:solidFill>
              <a:latin typeface="Bitter" pitchFamily="2" charset="77"/>
            </a:endParaRPr>
          </a:p>
        </p:txBody>
      </p:sp>
      <p:sp>
        <p:nvSpPr>
          <p:cNvPr id="4" name="Footer Placeholder 3">
            <a:extLst>
              <a:ext uri="{FF2B5EF4-FFF2-40B4-BE49-F238E27FC236}">
                <a16:creationId xmlns:a16="http://schemas.microsoft.com/office/drawing/2014/main" id="{E2ED3687-96B3-4808-B01B-8A555FE21F77}"/>
              </a:ext>
            </a:extLst>
          </p:cNvPr>
          <p:cNvSpPr>
            <a:spLocks noGrp="1"/>
          </p:cNvSpPr>
          <p:nvPr>
            <p:ph type="ftr" sz="quarter" idx="11"/>
          </p:nvPr>
        </p:nvSpPr>
        <p:spPr/>
        <p:txBody>
          <a:bodyPr/>
          <a:lstStyle/>
          <a:p>
            <a:endParaRPr lang="en-GB" dirty="0"/>
          </a:p>
        </p:txBody>
      </p:sp>
      <p:sp>
        <p:nvSpPr>
          <p:cNvPr id="3" name="Content Placeholder 2">
            <a:extLst>
              <a:ext uri="{FF2B5EF4-FFF2-40B4-BE49-F238E27FC236}">
                <a16:creationId xmlns:a16="http://schemas.microsoft.com/office/drawing/2014/main" id="{1880F14E-5969-403A-A7DD-EDCB37CF7385}"/>
              </a:ext>
            </a:extLst>
          </p:cNvPr>
          <p:cNvSpPr>
            <a:spLocks noGrp="1"/>
          </p:cNvSpPr>
          <p:nvPr>
            <p:ph idx="13"/>
          </p:nvPr>
        </p:nvSpPr>
        <p:spPr/>
        <p:txBody>
          <a:bodyPr anchor="ctr">
            <a:normAutofit/>
          </a:bodyPr>
          <a:lstStyle/>
          <a:p>
            <a:pPr marL="457200" indent="-457200">
              <a:spcBef>
                <a:spcPts val="0"/>
              </a:spcBef>
              <a:buFont typeface="Arial" panose="020B0604020202020204" pitchFamily="34" charset="0"/>
              <a:buChar char="•"/>
            </a:pPr>
            <a:r>
              <a:rPr lang="en-GB" sz="2800" dirty="0"/>
              <a:t>Display </a:t>
            </a:r>
            <a:r>
              <a:rPr lang="en-GB" sz="2800" b="1" dirty="0"/>
              <a:t>viewing guides </a:t>
            </a:r>
            <a:r>
              <a:rPr lang="en-GB" sz="2800" dirty="0"/>
              <a:t>when working on slides. Click “</a:t>
            </a:r>
            <a:r>
              <a:rPr lang="en-GB" sz="2800" b="1" dirty="0"/>
              <a:t>view</a:t>
            </a:r>
            <a:r>
              <a:rPr lang="en-GB" sz="2800" dirty="0"/>
              <a:t>” on the menu bar and select “</a:t>
            </a:r>
            <a:r>
              <a:rPr lang="en-GB" sz="2800" b="1" dirty="0"/>
              <a:t>Guides</a:t>
            </a:r>
            <a:r>
              <a:rPr lang="en-GB" sz="2800" dirty="0"/>
              <a:t>”.</a:t>
            </a:r>
          </a:p>
          <a:p>
            <a:pPr marL="457200" indent="-457200">
              <a:spcBef>
                <a:spcPts val="0"/>
              </a:spcBef>
              <a:buFont typeface="Arial" panose="020B0604020202020204" pitchFamily="34" charset="0"/>
              <a:buChar char="•"/>
            </a:pPr>
            <a:r>
              <a:rPr lang="en-GB" sz="2800" dirty="0"/>
              <a:t>Going beyond the highlighted box isn’t recommended.</a:t>
            </a:r>
          </a:p>
          <a:p>
            <a:pPr marL="457200" indent="-457200">
              <a:spcBef>
                <a:spcPts val="0"/>
              </a:spcBef>
              <a:buFont typeface="Arial" panose="020B0604020202020204" pitchFamily="34" charset="0"/>
              <a:buChar char="•"/>
            </a:pPr>
            <a:r>
              <a:rPr lang="en-US" sz="2800" dirty="0"/>
              <a:t>Your </a:t>
            </a:r>
            <a:r>
              <a:rPr lang="en-US" sz="2800" b="1" dirty="0"/>
              <a:t>text &amp; image </a:t>
            </a:r>
            <a:r>
              <a:rPr lang="en-US" sz="2800" dirty="0"/>
              <a:t>should always fit in between the </a:t>
            </a:r>
            <a:r>
              <a:rPr lang="en-US" sz="2800" b="1" dirty="0"/>
              <a:t>green box.</a:t>
            </a:r>
          </a:p>
          <a:p>
            <a:pPr marL="457200" indent="-457200">
              <a:spcBef>
                <a:spcPts val="0"/>
              </a:spcBef>
              <a:buFont typeface="Arial" panose="020B0604020202020204" pitchFamily="34" charset="0"/>
              <a:buChar char="•"/>
            </a:pPr>
            <a:r>
              <a:rPr lang="en-US" sz="2800" dirty="0"/>
              <a:t>If there is </a:t>
            </a:r>
            <a:r>
              <a:rPr lang="en-US" sz="2800" b="1" dirty="0"/>
              <a:t>only text </a:t>
            </a:r>
            <a:r>
              <a:rPr lang="en-US" sz="2800" dirty="0"/>
              <a:t>in your slide it should be placed inside the </a:t>
            </a:r>
            <a:r>
              <a:rPr lang="en-US" sz="2800" b="1" dirty="0"/>
              <a:t>blue box </a:t>
            </a:r>
            <a:r>
              <a:rPr lang="en-US" sz="2800" dirty="0"/>
              <a:t>or on the </a:t>
            </a:r>
            <a:r>
              <a:rPr lang="en-US" sz="2800" b="1" dirty="0"/>
              <a:t>left or right</a:t>
            </a:r>
            <a:r>
              <a:rPr lang="en-US" sz="2800" dirty="0"/>
              <a:t> side of the </a:t>
            </a:r>
            <a:r>
              <a:rPr lang="en-US" sz="2800" b="1" dirty="0"/>
              <a:t>center red guideline</a:t>
            </a:r>
          </a:p>
          <a:p>
            <a:pPr marL="457200" indent="-457200">
              <a:spcBef>
                <a:spcPts val="0"/>
              </a:spcBef>
              <a:buFont typeface="Arial" panose="020B0604020202020204" pitchFamily="34" charset="0"/>
              <a:buChar char="•"/>
            </a:pPr>
            <a:endParaRPr lang="en-GB" sz="2800" dirty="0"/>
          </a:p>
        </p:txBody>
      </p:sp>
      <p:sp>
        <p:nvSpPr>
          <p:cNvPr id="11" name="Rectangle 10">
            <a:extLst>
              <a:ext uri="{FF2B5EF4-FFF2-40B4-BE49-F238E27FC236}">
                <a16:creationId xmlns:a16="http://schemas.microsoft.com/office/drawing/2014/main" id="{12220D85-9984-9FA5-063F-4AFC3CB5DBA8}"/>
              </a:ext>
            </a:extLst>
          </p:cNvPr>
          <p:cNvSpPr/>
          <p:nvPr/>
        </p:nvSpPr>
        <p:spPr>
          <a:xfrm>
            <a:off x="706438" y="3257550"/>
            <a:ext cx="22969536" cy="82978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B5C33F17-7FDD-7001-C868-3C2DEE34D982}"/>
              </a:ext>
            </a:extLst>
          </p:cNvPr>
          <p:cNvSpPr/>
          <p:nvPr/>
        </p:nvSpPr>
        <p:spPr>
          <a:xfrm>
            <a:off x="3550443" y="3366949"/>
            <a:ext cx="17283113" cy="807321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983128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A978AC51-F205-AB0F-D438-CD9E4406C9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1343" y="1973576"/>
            <a:ext cx="20659725" cy="11742424"/>
          </a:xfrm>
          <a:prstGeom prst="rect">
            <a:avLst/>
          </a:prstGeom>
        </p:spPr>
      </p:pic>
      <p:pic>
        <p:nvPicPr>
          <p:cNvPr id="13" name="Graphic 12">
            <a:extLst>
              <a:ext uri="{FF2B5EF4-FFF2-40B4-BE49-F238E27FC236}">
                <a16:creationId xmlns:a16="http://schemas.microsoft.com/office/drawing/2014/main" id="{F4678EF4-E0C8-391D-1658-E1A2E981BB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8214" y="5495862"/>
            <a:ext cx="3425984" cy="2724276"/>
          </a:xfrm>
          <a:prstGeom prst="rect">
            <a:avLst/>
          </a:prstGeom>
        </p:spPr>
      </p:pic>
      <p:pic>
        <p:nvPicPr>
          <p:cNvPr id="26" name="Graphic 25">
            <a:extLst>
              <a:ext uri="{FF2B5EF4-FFF2-40B4-BE49-F238E27FC236}">
                <a16:creationId xmlns:a16="http://schemas.microsoft.com/office/drawing/2014/main" id="{746ABA97-1F3B-B41A-5995-A4ED370A0A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438" y="474098"/>
            <a:ext cx="2515733" cy="1257867"/>
          </a:xfrm>
          <a:prstGeom prst="rect">
            <a:avLst/>
          </a:prstGeom>
        </p:spPr>
      </p:pic>
      <p:sp>
        <p:nvSpPr>
          <p:cNvPr id="28" name="TextBox 27">
            <a:extLst>
              <a:ext uri="{FF2B5EF4-FFF2-40B4-BE49-F238E27FC236}">
                <a16:creationId xmlns:a16="http://schemas.microsoft.com/office/drawing/2014/main" id="{C9D30BEB-5C23-6EF5-E45E-D48870D08F48}"/>
              </a:ext>
            </a:extLst>
          </p:cNvPr>
          <p:cNvSpPr txBox="1"/>
          <p:nvPr/>
        </p:nvSpPr>
        <p:spPr>
          <a:xfrm>
            <a:off x="4069080" y="2888218"/>
            <a:ext cx="640913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Building the evidence</a:t>
            </a:r>
          </a:p>
          <a:p>
            <a:pPr algn="r"/>
            <a:r>
              <a:rPr lang="en-GB" sz="2400" b="1" dirty="0">
                <a:solidFill>
                  <a:schemeClr val="tx1">
                    <a:lumMod val="85000"/>
                    <a:lumOff val="15000"/>
                  </a:schemeClr>
                </a:solidFill>
                <a:latin typeface="Bitter SemiBold" pitchFamily="2" charset="77"/>
              </a:rPr>
              <a:t>to advance scientific research </a:t>
            </a:r>
          </a:p>
          <a:p>
            <a:pPr algn="r"/>
            <a:r>
              <a:rPr lang="en-GB" sz="2400" b="1" dirty="0">
                <a:solidFill>
                  <a:schemeClr val="tx1">
                    <a:lumMod val="85000"/>
                    <a:lumOff val="15000"/>
                  </a:schemeClr>
                </a:solidFill>
                <a:latin typeface="Bitter SemiBold" pitchFamily="2" charset="77"/>
              </a:rPr>
              <a:t>and understanding of global biodiversity</a:t>
            </a:r>
            <a:endParaRPr lang="en-DK" sz="2400" b="1" dirty="0">
              <a:solidFill>
                <a:schemeClr val="tx1">
                  <a:lumMod val="85000"/>
                  <a:lumOff val="15000"/>
                </a:schemeClr>
              </a:solidFill>
              <a:latin typeface="Bitter SemiBold" pitchFamily="2" charset="77"/>
            </a:endParaRPr>
          </a:p>
        </p:txBody>
      </p:sp>
      <p:sp>
        <p:nvSpPr>
          <p:cNvPr id="29" name="TextBox 28">
            <a:extLst>
              <a:ext uri="{FF2B5EF4-FFF2-40B4-BE49-F238E27FC236}">
                <a16:creationId xmlns:a16="http://schemas.microsoft.com/office/drawing/2014/main" id="{9DBFD391-6CB6-6F92-AD02-F8A007D49E11}"/>
              </a:ext>
            </a:extLst>
          </p:cNvPr>
          <p:cNvSpPr txBox="1"/>
          <p:nvPr/>
        </p:nvSpPr>
        <p:spPr>
          <a:xfrm>
            <a:off x="13058379" y="4088547"/>
            <a:ext cx="7254954" cy="1200329"/>
          </a:xfrm>
          <a:prstGeom prst="rect">
            <a:avLst/>
          </a:prstGeom>
          <a:noFill/>
        </p:spPr>
        <p:txBody>
          <a:bodyPr wrap="square" rtlCol="0" anchor="ctr">
            <a:spAutoFit/>
          </a:bodyPr>
          <a:lstStyle/>
          <a:p>
            <a:pPr algn="r"/>
            <a:r>
              <a:rPr lang="en-GB" sz="2400" b="1" dirty="0">
                <a:solidFill>
                  <a:schemeClr val="tx1">
                    <a:lumMod val="85000"/>
                    <a:lumOff val="15000"/>
                  </a:schemeClr>
                </a:solidFill>
                <a:latin typeface="Bitter SemiBold" pitchFamily="2" charset="77"/>
              </a:rPr>
              <a:t>Supporting policy responses and knowledge</a:t>
            </a:r>
          </a:p>
          <a:p>
            <a:pPr algn="r"/>
            <a:r>
              <a:rPr lang="en-GB" sz="2400" b="1" dirty="0">
                <a:solidFill>
                  <a:schemeClr val="tx1">
                    <a:lumMod val="85000"/>
                    <a:lumOff val="15000"/>
                  </a:schemeClr>
                </a:solidFill>
                <a:latin typeface="Bitter SemiBold" pitchFamily="2" charset="77"/>
              </a:rPr>
              <a:t>transfer that address urgent societal challenges</a:t>
            </a:r>
          </a:p>
          <a:p>
            <a:pPr algn="r"/>
            <a:r>
              <a:rPr lang="en-GB" sz="2400" b="1" dirty="0">
                <a:solidFill>
                  <a:schemeClr val="tx1">
                    <a:lumMod val="85000"/>
                    <a:lumOff val="15000"/>
                  </a:schemeClr>
                </a:solidFill>
                <a:latin typeface="Bitter SemiBold" pitchFamily="2" charset="77"/>
              </a:rPr>
              <a:t>around planetary change</a:t>
            </a:r>
            <a:endParaRPr lang="en-DK" sz="2400" b="1" dirty="0">
              <a:solidFill>
                <a:schemeClr val="tx1">
                  <a:lumMod val="85000"/>
                  <a:lumOff val="15000"/>
                </a:schemeClr>
              </a:solidFill>
              <a:latin typeface="Bitter SemiBold" pitchFamily="2" charset="77"/>
            </a:endParaRPr>
          </a:p>
        </p:txBody>
      </p:sp>
      <p:sp>
        <p:nvSpPr>
          <p:cNvPr id="30" name="TextBox 29">
            <a:extLst>
              <a:ext uri="{FF2B5EF4-FFF2-40B4-BE49-F238E27FC236}">
                <a16:creationId xmlns:a16="http://schemas.microsoft.com/office/drawing/2014/main" id="{9071F1BE-2097-387B-C120-125CCA0E551C}"/>
              </a:ext>
            </a:extLst>
          </p:cNvPr>
          <p:cNvSpPr txBox="1"/>
          <p:nvPr/>
        </p:nvSpPr>
        <p:spPr>
          <a:xfrm>
            <a:off x="13904198" y="1013707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Enabling the network to meet</a:t>
            </a:r>
          </a:p>
          <a:p>
            <a:r>
              <a:rPr lang="en-GB" sz="2400" b="1" dirty="0">
                <a:solidFill>
                  <a:schemeClr val="tx1">
                    <a:lumMod val="85000"/>
                    <a:lumOff val="15000"/>
                  </a:schemeClr>
                </a:solidFill>
                <a:latin typeface="Bitter SemiBold" pitchFamily="2" charset="77"/>
              </a:rPr>
              <a:t>future needs and challenges</a:t>
            </a:r>
            <a:endParaRPr lang="en-DK" sz="2400" b="1" dirty="0">
              <a:solidFill>
                <a:schemeClr val="tx1">
                  <a:lumMod val="85000"/>
                  <a:lumOff val="15000"/>
                </a:schemeClr>
              </a:solidFill>
              <a:latin typeface="Bitter SemiBold" pitchFamily="2" charset="77"/>
            </a:endParaRPr>
          </a:p>
        </p:txBody>
      </p:sp>
      <p:sp>
        <p:nvSpPr>
          <p:cNvPr id="31" name="TextBox 30">
            <a:extLst>
              <a:ext uri="{FF2B5EF4-FFF2-40B4-BE49-F238E27FC236}">
                <a16:creationId xmlns:a16="http://schemas.microsoft.com/office/drawing/2014/main" id="{243C45D7-41A7-4A06-19B9-A07A33766F2C}"/>
              </a:ext>
            </a:extLst>
          </p:cNvPr>
          <p:cNvSpPr txBox="1"/>
          <p:nvPr/>
        </p:nvSpPr>
        <p:spPr>
          <a:xfrm>
            <a:off x="4069080" y="9071401"/>
            <a:ext cx="7254954" cy="830997"/>
          </a:xfrm>
          <a:prstGeom prst="rect">
            <a:avLst/>
          </a:prstGeom>
          <a:noFill/>
        </p:spPr>
        <p:txBody>
          <a:bodyPr wrap="square" rtlCol="0" anchor="ctr">
            <a:spAutoFit/>
          </a:bodyPr>
          <a:lstStyle/>
          <a:p>
            <a:r>
              <a:rPr lang="en-GB" sz="2400" b="1" dirty="0">
                <a:solidFill>
                  <a:schemeClr val="tx1">
                    <a:lumMod val="85000"/>
                    <a:lumOff val="15000"/>
                  </a:schemeClr>
                </a:solidFill>
                <a:latin typeface="Bitter SemiBold" pitchFamily="2" charset="77"/>
              </a:rPr>
              <a:t>Driving innovation to advance</a:t>
            </a:r>
          </a:p>
          <a:p>
            <a:r>
              <a:rPr lang="en-GB" sz="2400" b="1" dirty="0">
                <a:solidFill>
                  <a:schemeClr val="tx1">
                    <a:lumMod val="85000"/>
                    <a:lumOff val="15000"/>
                  </a:schemeClr>
                </a:solidFill>
                <a:latin typeface="Bitter SemiBold" pitchFamily="2" charset="77"/>
              </a:rPr>
              <a:t>biodiversity-related knowledge</a:t>
            </a:r>
          </a:p>
        </p:txBody>
      </p:sp>
    </p:spTree>
    <p:custDataLst>
      <p:tags r:id="rId1"/>
    </p:custDataLst>
    <p:extLst>
      <p:ext uri="{BB962C8B-B14F-4D97-AF65-F5344CB8AC3E}">
        <p14:creationId xmlns:p14="http://schemas.microsoft.com/office/powerpoint/2010/main" val="1829253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A1FA-7FCD-4C46-9209-0BC7A331A655}"/>
              </a:ext>
            </a:extLst>
          </p:cNvPr>
          <p:cNvSpPr>
            <a:spLocks noGrp="1"/>
          </p:cNvSpPr>
          <p:nvPr>
            <p:ph type="title"/>
          </p:nvPr>
        </p:nvSpPr>
        <p:spPr/>
        <p:txBody>
          <a:bodyPr/>
          <a:lstStyle/>
          <a:p>
            <a:r>
              <a:rPr lang="da-DK" dirty="0"/>
              <a:t>GBIF </a:t>
            </a:r>
            <a:r>
              <a:rPr lang="da-DK" dirty="0" err="1"/>
              <a:t>priority</a:t>
            </a:r>
            <a:r>
              <a:rPr lang="da-DK" dirty="0"/>
              <a:t> </a:t>
            </a:r>
            <a:r>
              <a:rPr lang="da-DK" dirty="0" err="1"/>
              <a:t>topics</a:t>
            </a:r>
            <a:r>
              <a:rPr lang="da-DK" dirty="0"/>
              <a:t> </a:t>
            </a:r>
            <a:endParaRPr lang="en-GB" dirty="0"/>
          </a:p>
        </p:txBody>
      </p:sp>
      <p:pic>
        <p:nvPicPr>
          <p:cNvPr id="98" name="Picture Placeholder 97" descr="Background pattern&#10;&#10;Description automatically generated with low confidence">
            <a:extLst>
              <a:ext uri="{FF2B5EF4-FFF2-40B4-BE49-F238E27FC236}">
                <a16:creationId xmlns:a16="http://schemas.microsoft.com/office/drawing/2014/main" id="{02467FA6-89BB-A52A-C963-138B18BFC95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7371" r="17371"/>
          <a:stretch/>
        </p:blipFill>
        <p:spPr/>
      </p:pic>
      <p:pic>
        <p:nvPicPr>
          <p:cNvPr id="41" name="Picture Placeholder 40" descr="A picture containing text&#10;&#10;Description automatically generated">
            <a:extLst>
              <a:ext uri="{FF2B5EF4-FFF2-40B4-BE49-F238E27FC236}">
                <a16:creationId xmlns:a16="http://schemas.microsoft.com/office/drawing/2014/main" id="{9F36759E-5FCC-4269-DEFD-35F88C016996}"/>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17385" r="17385"/>
          <a:stretch/>
        </p:blipFill>
        <p:spPr/>
      </p:pic>
      <p:pic>
        <p:nvPicPr>
          <p:cNvPr id="100" name="Picture Placeholder 99">
            <a:extLst>
              <a:ext uri="{FF2B5EF4-FFF2-40B4-BE49-F238E27FC236}">
                <a16:creationId xmlns:a16="http://schemas.microsoft.com/office/drawing/2014/main" id="{56F9DD0A-786B-03F5-B3A3-2CDAFA7A14D8}"/>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Lst>
          </a:blip>
          <a:srcRect l="17404" r="17404"/>
          <a:stretch/>
        </p:blipFill>
        <p:spPr/>
      </p:pic>
      <p:pic>
        <p:nvPicPr>
          <p:cNvPr id="102" name="Picture Placeholder 101" descr="A picture containing text, blackboard&#10;&#10;Description automatically generated">
            <a:extLst>
              <a:ext uri="{FF2B5EF4-FFF2-40B4-BE49-F238E27FC236}">
                <a16:creationId xmlns:a16="http://schemas.microsoft.com/office/drawing/2014/main" id="{1E3412C1-7BD7-8BE5-71A9-457B34659481}"/>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17371" r="17371"/>
          <a:stretch/>
        </p:blipFill>
        <p:spPr/>
      </p:pic>
      <p:pic>
        <p:nvPicPr>
          <p:cNvPr id="104" name="Picture Placeholder 103">
            <a:extLst>
              <a:ext uri="{FF2B5EF4-FFF2-40B4-BE49-F238E27FC236}">
                <a16:creationId xmlns:a16="http://schemas.microsoft.com/office/drawing/2014/main" id="{207D0D7B-4D94-D22B-86DA-3642321C514E}"/>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17371" r="17371"/>
          <a:stretch/>
        </p:blipFill>
        <p:spPr/>
      </p:pic>
      <p:pic>
        <p:nvPicPr>
          <p:cNvPr id="108" name="Picture Placeholder 107">
            <a:extLst>
              <a:ext uri="{FF2B5EF4-FFF2-40B4-BE49-F238E27FC236}">
                <a16:creationId xmlns:a16="http://schemas.microsoft.com/office/drawing/2014/main" id="{036B5ADA-155E-567B-2D66-8C73CCE59457}"/>
              </a:ext>
            </a:extLst>
          </p:cNvPr>
          <p:cNvPicPr>
            <a:picLocks noGrp="1" noChangeAspect="1"/>
          </p:cNvPicPr>
          <p:nvPr>
            <p:ph type="pic" sz="quarter" idx="20"/>
          </p:nvPr>
        </p:nvPicPr>
        <p:blipFill rotWithShape="1">
          <a:blip r:embed="rId9">
            <a:extLst>
              <a:ext uri="{28A0092B-C50C-407E-A947-70E740481C1C}">
                <a14:useLocalDpi xmlns:a14="http://schemas.microsoft.com/office/drawing/2010/main" val="0"/>
              </a:ext>
            </a:extLst>
          </a:blip>
          <a:srcRect l="17371" r="17371"/>
          <a:stretch/>
        </p:blipFill>
        <p:spPr/>
      </p:pic>
      <p:pic>
        <p:nvPicPr>
          <p:cNvPr id="136" name="Picture Placeholder 135" descr="A picture containing flower&#10;&#10;Description automatically generated">
            <a:extLst>
              <a:ext uri="{FF2B5EF4-FFF2-40B4-BE49-F238E27FC236}">
                <a16:creationId xmlns:a16="http://schemas.microsoft.com/office/drawing/2014/main" id="{4D2E48CD-76DA-BF10-AAE7-11BB88C82FD6}"/>
              </a:ext>
            </a:extLst>
          </p:cNvPr>
          <p:cNvPicPr>
            <a:picLocks noGrp="1" noChangeAspect="1"/>
          </p:cNvPicPr>
          <p:nvPr>
            <p:ph type="pic" sz="quarter" idx="21"/>
          </p:nvPr>
        </p:nvPicPr>
        <p:blipFill rotWithShape="1">
          <a:blip r:embed="rId10">
            <a:extLst>
              <a:ext uri="{BEBA8EAE-BF5A-486C-A8C5-ECC9F3942E4B}">
                <a14:imgProps xmlns:a14="http://schemas.microsoft.com/office/drawing/2010/main">
                  <a14:imgLayer r:embed="rId11">
                    <a14:imgEffect>
                      <a14:brightnessContrast bright="-10000" contrast="-10000"/>
                    </a14:imgEffect>
                  </a14:imgLayer>
                </a14:imgProps>
              </a:ext>
              <a:ext uri="{28A0092B-C50C-407E-A947-70E740481C1C}">
                <a14:useLocalDpi xmlns:a14="http://schemas.microsoft.com/office/drawing/2010/main" val="0"/>
              </a:ext>
            </a:extLst>
          </a:blip>
          <a:srcRect l="17378" r="17378"/>
          <a:stretch/>
        </p:blipFill>
        <p:spPr/>
      </p:pic>
      <p:pic>
        <p:nvPicPr>
          <p:cNvPr id="132" name="Picture Placeholder 131" descr="A picture containing porcelain&#10;&#10;Description automatically generated">
            <a:extLst>
              <a:ext uri="{FF2B5EF4-FFF2-40B4-BE49-F238E27FC236}">
                <a16:creationId xmlns:a16="http://schemas.microsoft.com/office/drawing/2014/main" id="{648BC71D-112D-2A50-9C7A-E2B734A4B454}"/>
              </a:ext>
            </a:extLst>
          </p:cNvPr>
          <p:cNvPicPr>
            <a:picLocks noGrp="1" noChangeAspect="1"/>
          </p:cNvPicPr>
          <p:nvPr>
            <p:ph type="pic" sz="quarter" idx="22"/>
          </p:nvPr>
        </p:nvPicPr>
        <p:blipFill rotWithShape="1">
          <a:blip r:embed="rId12">
            <a:extLst>
              <a:ext uri="{BEBA8EAE-BF5A-486C-A8C5-ECC9F3942E4B}">
                <a14:imgProps xmlns:a14="http://schemas.microsoft.com/office/drawing/2010/main">
                  <a14:imgLayer r:embed="rId13">
                    <a14:imgEffect>
                      <a14:brightnessContrast bright="-10000" contrast="-10000"/>
                    </a14:imgEffect>
                  </a14:imgLayer>
                </a14:imgProps>
              </a:ext>
              <a:ext uri="{28A0092B-C50C-407E-A947-70E740481C1C}">
                <a14:useLocalDpi xmlns:a14="http://schemas.microsoft.com/office/drawing/2010/main" val="0"/>
              </a:ext>
            </a:extLst>
          </a:blip>
          <a:srcRect l="17359" r="17359"/>
          <a:stretch/>
        </p:blipFill>
        <p:spPr/>
      </p:pic>
      <p:pic>
        <p:nvPicPr>
          <p:cNvPr id="5" name="Picture Placeholder 4" descr="A picture containing wall, indoor&#10;&#10;Description automatically generated">
            <a:extLst>
              <a:ext uri="{FF2B5EF4-FFF2-40B4-BE49-F238E27FC236}">
                <a16:creationId xmlns:a16="http://schemas.microsoft.com/office/drawing/2014/main" id="{077EEF32-5837-37A6-B1E4-036717792B65}"/>
              </a:ext>
            </a:extLst>
          </p:cNvPr>
          <p:cNvPicPr>
            <a:picLocks noGrp="1" noChangeAspect="1"/>
          </p:cNvPicPr>
          <p:nvPr>
            <p:ph type="pic" sz="quarter" idx="23"/>
          </p:nvPr>
        </p:nvPicPr>
        <p:blipFill>
          <a:blip r:embed="rId14">
            <a:alphaModFix/>
            <a:extLst>
              <a:ext uri="{BEBA8EAE-BF5A-486C-A8C5-ECC9F3942E4B}">
                <a14:imgProps xmlns:a14="http://schemas.microsoft.com/office/drawing/2010/main">
                  <a14:imgLayer r:embed="rId15">
                    <a14:imgEffect>
                      <a14:brightnessContrast bright="-10000" contrast="-5000"/>
                    </a14:imgEffect>
                  </a14:imgLayer>
                </a14:imgProps>
              </a:ext>
              <a:ext uri="{28A0092B-C50C-407E-A947-70E740481C1C}">
                <a14:useLocalDpi xmlns:a14="http://schemas.microsoft.com/office/drawing/2010/main" val="0"/>
              </a:ext>
            </a:extLst>
          </a:blip>
          <a:srcRect l="17385" r="17385"/>
          <a:stretch>
            <a:fillRect/>
          </a:stretch>
        </p:blipFill>
        <p:spPr/>
      </p:pic>
      <p:sp>
        <p:nvSpPr>
          <p:cNvPr id="25" name="Content Placeholder 24">
            <a:extLst>
              <a:ext uri="{FF2B5EF4-FFF2-40B4-BE49-F238E27FC236}">
                <a16:creationId xmlns:a16="http://schemas.microsoft.com/office/drawing/2014/main" id="{659AE777-B3BB-6FC2-3B62-40D3EE458FB5}"/>
              </a:ext>
            </a:extLst>
          </p:cNvPr>
          <p:cNvSpPr>
            <a:spLocks noGrp="1"/>
          </p:cNvSpPr>
          <p:nvPr>
            <p:ph type="body" sz="quarter" idx="24"/>
          </p:nvPr>
        </p:nvSpPr>
        <p:spPr/>
        <p:txBody>
          <a:bodyPr/>
          <a:lstStyle/>
          <a:p>
            <a:pPr>
              <a:spcBef>
                <a:spcPts val="0"/>
              </a:spcBef>
            </a:pPr>
            <a:r>
              <a:rPr lang="en-US" dirty="0"/>
              <a:t>Lorem ipsum</a:t>
            </a:r>
            <a:endParaRPr lang="en-DK" dirty="0"/>
          </a:p>
        </p:txBody>
      </p:sp>
      <p:sp>
        <p:nvSpPr>
          <p:cNvPr id="115" name="TextBox 114">
            <a:extLst>
              <a:ext uri="{FF2B5EF4-FFF2-40B4-BE49-F238E27FC236}">
                <a16:creationId xmlns:a16="http://schemas.microsoft.com/office/drawing/2014/main" id="{C23A3409-1055-CC99-DC41-5D1382DDCB0B}"/>
              </a:ext>
            </a:extLst>
          </p:cNvPr>
          <p:cNvSpPr txBox="1"/>
          <p:nvPr/>
        </p:nvSpPr>
        <p:spPr>
          <a:xfrm>
            <a:off x="17310043" y="7566173"/>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Food</a:t>
            </a:r>
          </a:p>
        </p:txBody>
      </p:sp>
      <p:sp>
        <p:nvSpPr>
          <p:cNvPr id="116" name="TextBox 115">
            <a:extLst>
              <a:ext uri="{FF2B5EF4-FFF2-40B4-BE49-F238E27FC236}">
                <a16:creationId xmlns:a16="http://schemas.microsoft.com/office/drawing/2014/main" id="{88AC5808-B5B8-FC3D-8D62-001DEC2D4743}"/>
              </a:ext>
            </a:extLst>
          </p:cNvPr>
          <p:cNvSpPr txBox="1"/>
          <p:nvPr/>
        </p:nvSpPr>
        <p:spPr>
          <a:xfrm>
            <a:off x="20270957" y="5955087"/>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Soil</a:t>
            </a:r>
          </a:p>
        </p:txBody>
      </p:sp>
      <p:sp>
        <p:nvSpPr>
          <p:cNvPr id="118" name="TextBox 117">
            <a:extLst>
              <a:ext uri="{FF2B5EF4-FFF2-40B4-BE49-F238E27FC236}">
                <a16:creationId xmlns:a16="http://schemas.microsoft.com/office/drawing/2014/main" id="{9C36AC0C-56B5-46EC-941B-AE1C6FF0F7CE}"/>
              </a:ext>
            </a:extLst>
          </p:cNvPr>
          <p:cNvSpPr txBox="1"/>
          <p:nvPr/>
        </p:nvSpPr>
        <p:spPr>
          <a:xfrm>
            <a:off x="17331814" y="4409316"/>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Collections</a:t>
            </a:r>
          </a:p>
        </p:txBody>
      </p:sp>
      <p:sp>
        <p:nvSpPr>
          <p:cNvPr id="119" name="TextBox 118">
            <a:extLst>
              <a:ext uri="{FF2B5EF4-FFF2-40B4-BE49-F238E27FC236}">
                <a16:creationId xmlns:a16="http://schemas.microsoft.com/office/drawing/2014/main" id="{DBA06D29-4403-5CB7-2907-CD1D3F4AC9AC}"/>
              </a:ext>
            </a:extLst>
          </p:cNvPr>
          <p:cNvSpPr txBox="1"/>
          <p:nvPr/>
        </p:nvSpPr>
        <p:spPr>
          <a:xfrm>
            <a:off x="14436214" y="6020402"/>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0" name="TextBox 119">
            <a:extLst>
              <a:ext uri="{FF2B5EF4-FFF2-40B4-BE49-F238E27FC236}">
                <a16:creationId xmlns:a16="http://schemas.microsoft.com/office/drawing/2014/main" id="{338A1111-BFE2-1935-A8FC-B235989DA530}"/>
              </a:ext>
            </a:extLst>
          </p:cNvPr>
          <p:cNvSpPr txBox="1"/>
          <p:nvPr/>
        </p:nvSpPr>
        <p:spPr>
          <a:xfrm>
            <a:off x="14286455" y="9199802"/>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DNA</a:t>
            </a:r>
          </a:p>
        </p:txBody>
      </p:sp>
      <p:sp>
        <p:nvSpPr>
          <p:cNvPr id="121" name="TextBox 120">
            <a:extLst>
              <a:ext uri="{FF2B5EF4-FFF2-40B4-BE49-F238E27FC236}">
                <a16:creationId xmlns:a16="http://schemas.microsoft.com/office/drawing/2014/main" id="{800F1249-CE09-5A1A-5591-8675C3E0F4C4}"/>
              </a:ext>
            </a:extLst>
          </p:cNvPr>
          <p:cNvSpPr txBox="1"/>
          <p:nvPr/>
        </p:nvSpPr>
        <p:spPr>
          <a:xfrm>
            <a:off x="11390853" y="7566173"/>
            <a:ext cx="230249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Climate</a:t>
            </a:r>
          </a:p>
        </p:txBody>
      </p:sp>
      <p:sp>
        <p:nvSpPr>
          <p:cNvPr id="128" name="TextBox 127">
            <a:extLst>
              <a:ext uri="{FF2B5EF4-FFF2-40B4-BE49-F238E27FC236}">
                <a16:creationId xmlns:a16="http://schemas.microsoft.com/office/drawing/2014/main" id="{E6D38F0E-65AA-0F32-1148-8C825C48CBAC}"/>
              </a:ext>
            </a:extLst>
          </p:cNvPr>
          <p:cNvSpPr txBox="1"/>
          <p:nvPr/>
        </p:nvSpPr>
        <p:spPr>
          <a:xfrm>
            <a:off x="20227413" y="9015135"/>
            <a:ext cx="2068286" cy="830997"/>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Hosted Portals</a:t>
            </a:r>
          </a:p>
        </p:txBody>
      </p:sp>
      <p:sp>
        <p:nvSpPr>
          <p:cNvPr id="137" name="TextBox 136">
            <a:extLst>
              <a:ext uri="{FF2B5EF4-FFF2-40B4-BE49-F238E27FC236}">
                <a16:creationId xmlns:a16="http://schemas.microsoft.com/office/drawing/2014/main" id="{10B5EDF9-B956-C86F-51B7-38FC3676516E}"/>
              </a:ext>
            </a:extLst>
          </p:cNvPr>
          <p:cNvSpPr txBox="1"/>
          <p:nvPr/>
        </p:nvSpPr>
        <p:spPr>
          <a:xfrm>
            <a:off x="20227413" y="2793939"/>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Invasives</a:t>
            </a:r>
          </a:p>
        </p:txBody>
      </p:sp>
      <p:sp>
        <p:nvSpPr>
          <p:cNvPr id="3" name="TextBox 2">
            <a:extLst>
              <a:ext uri="{FF2B5EF4-FFF2-40B4-BE49-F238E27FC236}">
                <a16:creationId xmlns:a16="http://schemas.microsoft.com/office/drawing/2014/main" id="{23F093B7-D61D-10FF-44FC-E64D3573127F}"/>
              </a:ext>
            </a:extLst>
          </p:cNvPr>
          <p:cNvSpPr txBox="1"/>
          <p:nvPr/>
        </p:nvSpPr>
        <p:spPr>
          <a:xfrm>
            <a:off x="11475300" y="4427568"/>
            <a:ext cx="2068286" cy="461665"/>
          </a:xfrm>
          <a:prstGeom prst="rect">
            <a:avLst/>
          </a:prstGeom>
          <a:noFill/>
        </p:spPr>
        <p:txBody>
          <a:bodyPr wrap="square" rtlCol="0" anchor="ctr">
            <a:spAutoFit/>
          </a:bodyPr>
          <a:lstStyle/>
          <a:p>
            <a:pPr algn="ctr"/>
            <a:r>
              <a:rPr lang="en-DK" sz="2400" b="1" dirty="0">
                <a:solidFill>
                  <a:schemeClr val="bg1"/>
                </a:solidFill>
                <a:latin typeface="Bitter SemiBold" pitchFamily="2" charset="77"/>
              </a:rPr>
              <a:t>Health</a:t>
            </a:r>
          </a:p>
        </p:txBody>
      </p:sp>
    </p:spTree>
    <p:custDataLst>
      <p:tags r:id="rId1"/>
    </p:custDataLst>
    <p:extLst>
      <p:ext uri="{BB962C8B-B14F-4D97-AF65-F5344CB8AC3E}">
        <p14:creationId xmlns:p14="http://schemas.microsoft.com/office/powerpoint/2010/main" val="31102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10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DA2745-29D6-F3CC-6FA0-0D333E392F03}"/>
              </a:ext>
            </a:extLst>
          </p:cNvPr>
          <p:cNvSpPr>
            <a:spLocks noGrp="1"/>
          </p:cNvSpPr>
          <p:nvPr>
            <p:ph type="subTitle" idx="1"/>
          </p:nvPr>
        </p:nvSpPr>
        <p:spPr/>
        <p:txBody>
          <a:bodyPr anchor="ctr">
            <a:normAutofit/>
          </a:bodyPr>
          <a:lstStyle/>
          <a:p>
            <a:pPr algn="l"/>
            <a:r>
              <a:rPr lang="en-GB" sz="2800" b="1" u="none" strike="noStrike" dirty="0">
                <a:solidFill>
                  <a:schemeClr val="accent1"/>
                </a:solidFill>
                <a:effectLst/>
                <a:latin typeface="Rubik SemiBold" pitchFamily="2" charset="-79"/>
                <a:cs typeface="Rubik SemiBold" pitchFamily="2" charset="-79"/>
              </a:rPr>
              <a:t>GBIF</a:t>
            </a:r>
            <a:r>
              <a:rPr lang="en-GB" sz="2800" b="0" i="0" u="none" strike="noStrike" dirty="0">
                <a:solidFill>
                  <a:srgbClr val="1D1C1D"/>
                </a:solidFill>
                <a:effectLst/>
              </a:rPr>
              <a:t>—the Global Biodiversity Information Facility—is an </a:t>
            </a:r>
            <a:r>
              <a:rPr lang="en-GB" sz="2800" b="1" u="none" strike="noStrike" dirty="0">
                <a:solidFill>
                  <a:schemeClr val="accent1"/>
                </a:solidFill>
                <a:effectLst/>
                <a:latin typeface="Rubik SemiBold" pitchFamily="2" charset="-79"/>
                <a:cs typeface="Rubik SemiBold" pitchFamily="2" charset="-79"/>
              </a:rPr>
              <a:t>international network</a:t>
            </a:r>
            <a:r>
              <a:rPr lang="en-GB" sz="2800" b="0" i="0" u="none" strike="noStrike" dirty="0">
                <a:effectLst/>
              </a:rPr>
              <a:t> </a:t>
            </a:r>
            <a:r>
              <a:rPr lang="en-GB" sz="2800" b="0" i="0" u="none" strike="noStrike" dirty="0">
                <a:solidFill>
                  <a:srgbClr val="1D1C1D"/>
                </a:solidFill>
                <a:effectLst/>
              </a:rPr>
              <a:t>and </a:t>
            </a:r>
            <a:r>
              <a:rPr lang="en-GB" sz="2800" b="1" u="none" strike="noStrike" dirty="0">
                <a:solidFill>
                  <a:schemeClr val="accent1"/>
                </a:solidFill>
                <a:effectLst/>
                <a:latin typeface="Rubik SemiBold" pitchFamily="2" charset="-79"/>
                <a:cs typeface="Rubik SemiBold" pitchFamily="2" charset="-79"/>
              </a:rPr>
              <a:t>data infrastructure</a:t>
            </a:r>
            <a:r>
              <a:rPr lang="en-GB" sz="2800" b="0" i="0" u="none" strike="noStrike" dirty="0">
                <a:solidFill>
                  <a:srgbClr val="1D1C1D"/>
                </a:solidFill>
                <a:effectLst/>
              </a:rPr>
              <a:t> aimed at </a:t>
            </a:r>
            <a:r>
              <a:rPr lang="en-GB" sz="2800" b="1" u="none" strike="noStrike" dirty="0">
                <a:solidFill>
                  <a:schemeClr val="accent1"/>
                </a:solidFill>
                <a:effectLst/>
                <a:latin typeface="Rubik SemiBold" pitchFamily="2" charset="-79"/>
                <a:cs typeface="Rubik SemiBold" pitchFamily="2" charset="-79"/>
              </a:rPr>
              <a:t>providing anyone, anywhere, open access</a:t>
            </a:r>
            <a:r>
              <a:rPr lang="en-GB" sz="2800" b="1" u="none" strike="noStrike" dirty="0">
                <a:solidFill>
                  <a:srgbClr val="1D1C1D"/>
                </a:solidFill>
                <a:effectLst/>
                <a:latin typeface="Rubik SemiBold" pitchFamily="2" charset="-79"/>
                <a:cs typeface="Rubik SemiBold" pitchFamily="2" charset="-79"/>
              </a:rPr>
              <a:t> </a:t>
            </a:r>
            <a:r>
              <a:rPr lang="en-GB" sz="2800" b="0" i="0" u="none" strike="noStrike" dirty="0">
                <a:solidFill>
                  <a:srgbClr val="1D1C1D"/>
                </a:solidFill>
                <a:effectLst/>
              </a:rPr>
              <a:t>to data about all types of </a:t>
            </a:r>
            <a:r>
              <a:rPr lang="en-GB" sz="2800" b="1" u="none" strike="noStrike" dirty="0">
                <a:solidFill>
                  <a:schemeClr val="accent1"/>
                </a:solidFill>
                <a:effectLst/>
                <a:latin typeface="Rubik SemiBold" pitchFamily="2" charset="-79"/>
                <a:cs typeface="Rubik SemiBold" pitchFamily="2" charset="-79"/>
              </a:rPr>
              <a:t>life on Earth</a:t>
            </a:r>
            <a:r>
              <a:rPr lang="en-GB" sz="2800" b="0" i="0" u="none" strike="noStrike" dirty="0">
                <a:solidFill>
                  <a:schemeClr val="accent1"/>
                </a:solidFill>
                <a:effectLst/>
              </a:rPr>
              <a:t>.</a:t>
            </a:r>
            <a:endParaRPr lang="en-DK" sz="2800" dirty="0">
              <a:solidFill>
                <a:schemeClr val="accent1"/>
              </a:solidFill>
            </a:endParaRPr>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7" name="Picture 16" descr="A picture containing text, ceramic ware, porcelain&#10;&#10;Description automatically generated">
            <a:extLst>
              <a:ext uri="{FF2B5EF4-FFF2-40B4-BE49-F238E27FC236}">
                <a16:creationId xmlns:a16="http://schemas.microsoft.com/office/drawing/2014/main" id="{CCD5AAB0-2ABF-8C7F-CA38-32147C976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980" y="2064994"/>
            <a:ext cx="8745569" cy="9490419"/>
          </a:xfrm>
          <a:prstGeom prst="rect">
            <a:avLst/>
          </a:prstGeom>
        </p:spPr>
      </p:pic>
      <p:sp>
        <p:nvSpPr>
          <p:cNvPr id="18" name="Text Placeholder 3">
            <a:extLst>
              <a:ext uri="{FF2B5EF4-FFF2-40B4-BE49-F238E27FC236}">
                <a16:creationId xmlns:a16="http://schemas.microsoft.com/office/drawing/2014/main" id="{7723173F-84C6-6AA0-1B81-4390E1567676}"/>
              </a:ext>
            </a:extLst>
          </p:cNvPr>
          <p:cNvSpPr txBox="1">
            <a:spLocks/>
          </p:cNvSpPr>
          <p:nvPr/>
        </p:nvSpPr>
        <p:spPr>
          <a:xfrm>
            <a:off x="12209066" y="12251418"/>
            <a:ext cx="11484767" cy="747032"/>
          </a:xfrm>
          <a:prstGeom prst="rect">
            <a:avLst/>
          </a:prstGeom>
        </p:spPr>
        <p:txBody>
          <a:bodyPr vert="horz" lIns="90000" tIns="90000" rIns="91440" bIns="90000" rtlCol="0">
            <a:normAutofit/>
          </a:bodyPr>
          <a:lstStyle>
            <a:lvl1pPr marL="0" indent="0" algn="ctr" defTabSz="1828709" rtl="0" eaLnBrk="1" latinLnBrk="0" hangingPunct="1">
              <a:lnSpc>
                <a:spcPct val="150000"/>
              </a:lnSpc>
              <a:spcBef>
                <a:spcPts val="2000"/>
              </a:spcBef>
              <a:buClr>
                <a:schemeClr val="accent1"/>
              </a:buClr>
              <a:buFontTx/>
              <a:buNone/>
              <a:defRPr sz="2400" b="0" i="0" kern="1200">
                <a:solidFill>
                  <a:schemeClr val="accent1"/>
                </a:solidFill>
                <a:latin typeface="+mn-lt"/>
                <a:ea typeface="Roboto" panose="02000000000000000000" pitchFamily="2" charset="0"/>
                <a:cs typeface="Rubik Medium" pitchFamily="2" charset="-79"/>
              </a:defRPr>
            </a:lvl1pPr>
            <a:lvl2pPr marL="914354"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2pPr>
            <a:lvl3pPr marL="1828709"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3pPr>
            <a:lvl4pPr marL="2743063"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4pPr>
            <a:lvl5pPr marL="3657417" indent="0" algn="l" defTabSz="1828709" rtl="0" eaLnBrk="1" latinLnBrk="0" hangingPunct="1">
              <a:lnSpc>
                <a:spcPct val="130000"/>
              </a:lnSpc>
              <a:spcBef>
                <a:spcPts val="1000"/>
              </a:spcBef>
              <a:buClr>
                <a:schemeClr val="accent1"/>
              </a:buClr>
              <a:buFont typeface="Arial" panose="020B0604020202020204" pitchFamily="34" charset="0"/>
              <a:buNone/>
              <a:defRPr sz="2800" kern="1200">
                <a:solidFill>
                  <a:schemeClr val="bg1"/>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r>
              <a:rPr lang="en-GB" dirty="0">
                <a:latin typeface="Rubik SemiBold" pitchFamily="2" charset="-79"/>
                <a:cs typeface="Rubik SemiBold" pitchFamily="2" charset="-79"/>
              </a:rPr>
              <a:t>www.g</a:t>
            </a:r>
            <a:r>
              <a:rPr lang="en-DK" dirty="0">
                <a:latin typeface="Rubik SemiBold" pitchFamily="2" charset="-79"/>
                <a:cs typeface="Rubik SemiBold" pitchFamily="2" charset="-79"/>
              </a:rPr>
              <a:t>bif.org</a:t>
            </a:r>
          </a:p>
        </p:txBody>
      </p:sp>
      <p:pic>
        <p:nvPicPr>
          <p:cNvPr id="19" name="Graphic 18">
            <a:extLst>
              <a:ext uri="{FF2B5EF4-FFF2-40B4-BE49-F238E27FC236}">
                <a16:creationId xmlns:a16="http://schemas.microsoft.com/office/drawing/2014/main" id="{5F0C5020-760C-97C8-97A9-9611462C4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38" y="474098"/>
            <a:ext cx="2515733" cy="1257867"/>
          </a:xfrm>
          <a:prstGeom prst="rect">
            <a:avLst/>
          </a:prstGeom>
        </p:spPr>
      </p:pic>
    </p:spTree>
    <p:extLst>
      <p:ext uri="{BB962C8B-B14F-4D97-AF65-F5344CB8AC3E}">
        <p14:creationId xmlns:p14="http://schemas.microsoft.com/office/powerpoint/2010/main" val="946031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spider&#10;&#10;Description automatically generated with medium confidence">
            <a:extLst>
              <a:ext uri="{FF2B5EF4-FFF2-40B4-BE49-F238E27FC236}">
                <a16:creationId xmlns:a16="http://schemas.microsoft.com/office/drawing/2014/main" id="{E69F8EAA-CA6F-1F79-FB6C-2C40479162E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736" r="6736"/>
          <a:stretch/>
        </p:blipFill>
        <p:spPr/>
      </p:pic>
      <p:sp>
        <p:nvSpPr>
          <p:cNvPr id="13" name="Text Placeholder 12">
            <a:extLst>
              <a:ext uri="{FF2B5EF4-FFF2-40B4-BE49-F238E27FC236}">
                <a16:creationId xmlns:a16="http://schemas.microsoft.com/office/drawing/2014/main" id="{3B8AC6F7-7B80-FB74-195B-F163916E1606}"/>
              </a:ext>
            </a:extLst>
          </p:cNvPr>
          <p:cNvSpPr>
            <a:spLocks noGrp="1"/>
          </p:cNvSpPr>
          <p:nvPr>
            <p:ph type="body" sz="quarter" idx="14"/>
          </p:nvPr>
        </p:nvSpPr>
        <p:spPr/>
        <p:txBody>
          <a:bodyPr/>
          <a:lstStyle/>
          <a:p>
            <a:r>
              <a:rPr lang="en-DK" dirty="0"/>
              <a:t>Details | Name | role </a:t>
            </a:r>
          </a:p>
        </p:txBody>
      </p:sp>
      <p:sp>
        <p:nvSpPr>
          <p:cNvPr id="14" name="Title 13">
            <a:extLst>
              <a:ext uri="{FF2B5EF4-FFF2-40B4-BE49-F238E27FC236}">
                <a16:creationId xmlns:a16="http://schemas.microsoft.com/office/drawing/2014/main" id="{D994B0E8-193C-DBC0-AAC1-10EC439D5EFC}"/>
              </a:ext>
            </a:extLst>
          </p:cNvPr>
          <p:cNvSpPr>
            <a:spLocks noGrp="1"/>
          </p:cNvSpPr>
          <p:nvPr>
            <p:ph type="title"/>
          </p:nvPr>
        </p:nvSpPr>
        <p:spPr/>
        <p:txBody>
          <a:bodyPr/>
          <a:lstStyle/>
          <a:p>
            <a:r>
              <a:rPr lang="en-DK" dirty="0"/>
              <a:t>Title of the presentation</a:t>
            </a:r>
          </a:p>
        </p:txBody>
      </p:sp>
      <p:sp>
        <p:nvSpPr>
          <p:cNvPr id="15" name="Text Placeholder 14">
            <a:extLst>
              <a:ext uri="{FF2B5EF4-FFF2-40B4-BE49-F238E27FC236}">
                <a16:creationId xmlns:a16="http://schemas.microsoft.com/office/drawing/2014/main" id="{6362577E-1310-3C0C-A34B-81E733B3AD31}"/>
              </a:ext>
            </a:extLst>
          </p:cNvPr>
          <p:cNvSpPr>
            <a:spLocks noGrp="1"/>
          </p:cNvSpPr>
          <p:nvPr>
            <p:ph type="body" sz="quarter" idx="17"/>
          </p:nvPr>
        </p:nvSpPr>
        <p:spPr/>
        <p:txBody>
          <a:bodyPr/>
          <a:lstStyle/>
          <a:p>
            <a:r>
              <a:rPr lang="en-DK" dirty="0"/>
              <a:t>Subtitle of the presentation</a:t>
            </a:r>
          </a:p>
        </p:txBody>
      </p:sp>
    </p:spTree>
    <p:extLst>
      <p:ext uri="{BB962C8B-B14F-4D97-AF65-F5344CB8AC3E}">
        <p14:creationId xmlns:p14="http://schemas.microsoft.com/office/powerpoint/2010/main" val="3194297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CE407B9D-83C9-20E2-F79E-0F83BAFB3842}"/>
              </a:ext>
            </a:extLst>
          </p:cNvPr>
          <p:cNvSpPr>
            <a:spLocks noGrp="1"/>
          </p:cNvSpPr>
          <p:nvPr>
            <p:ph type="pic" sz="quarter" idx="13"/>
          </p:nvPr>
        </p:nvSpPr>
        <p:spPr/>
      </p:sp>
      <p:sp>
        <p:nvSpPr>
          <p:cNvPr id="2" name="Footer Placeholder 1">
            <a:extLst>
              <a:ext uri="{FF2B5EF4-FFF2-40B4-BE49-F238E27FC236}">
                <a16:creationId xmlns:a16="http://schemas.microsoft.com/office/drawing/2014/main" id="{0A23D504-9FA9-4C6F-B274-3BE4F9B5D8CB}"/>
              </a:ext>
            </a:extLst>
          </p:cNvPr>
          <p:cNvSpPr>
            <a:spLocks noGrp="1"/>
          </p:cNvSpPr>
          <p:nvPr>
            <p:ph type="ftr" sz="quarter" idx="11"/>
          </p:nvPr>
        </p:nvSpPr>
        <p:spPr/>
        <p:txBody>
          <a:bodyPr/>
          <a:lstStyle/>
          <a:p>
            <a:endParaRPr lang="en-GB"/>
          </a:p>
        </p:txBody>
      </p:sp>
      <p:sp>
        <p:nvSpPr>
          <p:cNvPr id="11" name="Text Placeholder 10">
            <a:extLst>
              <a:ext uri="{FF2B5EF4-FFF2-40B4-BE49-F238E27FC236}">
                <a16:creationId xmlns:a16="http://schemas.microsoft.com/office/drawing/2014/main" id="{C2D18FFB-CDB7-B101-565B-9A586D9D1744}"/>
              </a:ext>
            </a:extLst>
          </p:cNvPr>
          <p:cNvSpPr>
            <a:spLocks noGrp="1"/>
          </p:cNvSpPr>
          <p:nvPr>
            <p:ph type="body" sz="quarter" idx="14"/>
          </p:nvPr>
        </p:nvSpPr>
        <p:spPr/>
        <p:txBody>
          <a:bodyPr/>
          <a:lstStyle/>
          <a:p>
            <a:r>
              <a:rPr lang="en-DK" dirty="0"/>
              <a:t>Details | Name | role </a:t>
            </a:r>
          </a:p>
        </p:txBody>
      </p:sp>
      <p:sp>
        <p:nvSpPr>
          <p:cNvPr id="59" name="Title 58">
            <a:extLst>
              <a:ext uri="{FF2B5EF4-FFF2-40B4-BE49-F238E27FC236}">
                <a16:creationId xmlns:a16="http://schemas.microsoft.com/office/drawing/2014/main" id="{155B7274-76E0-229E-FE2A-5FA4894E4C72}"/>
              </a:ext>
            </a:extLst>
          </p:cNvPr>
          <p:cNvSpPr>
            <a:spLocks noGrp="1"/>
          </p:cNvSpPr>
          <p:nvPr>
            <p:ph type="title"/>
          </p:nvPr>
        </p:nvSpPr>
        <p:spPr/>
        <p:txBody>
          <a:bodyPr/>
          <a:lstStyle/>
          <a:p>
            <a:r>
              <a:rPr lang="en-DK" dirty="0"/>
              <a:t>Presentation title</a:t>
            </a:r>
          </a:p>
        </p:txBody>
      </p:sp>
    </p:spTree>
    <p:extLst>
      <p:ext uri="{BB962C8B-B14F-4D97-AF65-F5344CB8AC3E}">
        <p14:creationId xmlns:p14="http://schemas.microsoft.com/office/powerpoint/2010/main" val="107719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DC7BE1-920A-44FA-B3D5-34051DAB47A9}"/>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062C53FD-65A3-4589-8699-AC4ECBC243B2}"/>
              </a:ext>
            </a:extLst>
          </p:cNvPr>
          <p:cNvSpPr>
            <a:spLocks noGrp="1"/>
          </p:cNvSpPr>
          <p:nvPr>
            <p:ph type="title"/>
          </p:nvPr>
        </p:nvSpPr>
        <p:spPr/>
        <p:txBody>
          <a:bodyPr/>
          <a:lstStyle/>
          <a:p>
            <a:r>
              <a:rPr lang="en-GB" dirty="0"/>
              <a:t>Table design – light recommended </a:t>
            </a:r>
          </a:p>
        </p:txBody>
      </p:sp>
      <p:graphicFrame>
        <p:nvGraphicFramePr>
          <p:cNvPr id="12" name="Table 12">
            <a:extLst>
              <a:ext uri="{FF2B5EF4-FFF2-40B4-BE49-F238E27FC236}">
                <a16:creationId xmlns:a16="http://schemas.microsoft.com/office/drawing/2014/main" id="{911ED8D6-C864-4916-87E7-4B7D3BCCF6EE}"/>
              </a:ext>
            </a:extLst>
          </p:cNvPr>
          <p:cNvGraphicFramePr>
            <a:graphicFrameLocks noGrp="1"/>
          </p:cNvGraphicFramePr>
          <p:nvPr/>
        </p:nvGraphicFramePr>
        <p:xfrm>
          <a:off x="706438" y="3257549"/>
          <a:ext cx="11484770" cy="8297864"/>
        </p:xfrm>
        <a:graphic>
          <a:graphicData uri="http://schemas.openxmlformats.org/drawingml/2006/table">
            <a:tbl>
              <a:tblPr firstRow="1" bandRow="1">
                <a:tableStyleId>{69012ECD-51FC-41F1-AA8D-1B2483CD663E}</a:tableStyleId>
              </a:tblPr>
              <a:tblGrid>
                <a:gridCol w="2296954">
                  <a:extLst>
                    <a:ext uri="{9D8B030D-6E8A-4147-A177-3AD203B41FA5}">
                      <a16:colId xmlns:a16="http://schemas.microsoft.com/office/drawing/2014/main" val="2445582373"/>
                    </a:ext>
                  </a:extLst>
                </a:gridCol>
                <a:gridCol w="2296954">
                  <a:extLst>
                    <a:ext uri="{9D8B030D-6E8A-4147-A177-3AD203B41FA5}">
                      <a16:colId xmlns:a16="http://schemas.microsoft.com/office/drawing/2014/main" val="1537184645"/>
                    </a:ext>
                  </a:extLst>
                </a:gridCol>
                <a:gridCol w="2296954">
                  <a:extLst>
                    <a:ext uri="{9D8B030D-6E8A-4147-A177-3AD203B41FA5}">
                      <a16:colId xmlns:a16="http://schemas.microsoft.com/office/drawing/2014/main" val="2751926660"/>
                    </a:ext>
                  </a:extLst>
                </a:gridCol>
                <a:gridCol w="2296954">
                  <a:extLst>
                    <a:ext uri="{9D8B030D-6E8A-4147-A177-3AD203B41FA5}">
                      <a16:colId xmlns:a16="http://schemas.microsoft.com/office/drawing/2014/main" val="3487821056"/>
                    </a:ext>
                  </a:extLst>
                </a:gridCol>
                <a:gridCol w="2296954">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28575"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marL="0" algn="ctr" defTabSz="1828709" rtl="0" eaLnBrk="1" latinLnBrk="0" hangingPunct="1"/>
                      <a:r>
                        <a:rPr lang="en-GB" sz="2000" b="0" i="0" kern="1200" dirty="0">
                          <a:solidFill>
                            <a:schemeClr val="bg1"/>
                          </a:solidFill>
                          <a:latin typeface="+mn-lt"/>
                          <a:ea typeface="Roboto Condensed" panose="02000000000000000000" pitchFamily="2" charset="0"/>
                          <a:cs typeface="Rubik" pitchFamily="2" charset="-79"/>
                        </a:rPr>
                        <a:t>text</a:t>
                      </a:r>
                    </a:p>
                  </a:txBody>
                  <a:tcPr marL="143178" marR="143178" marT="71589" marB="71589"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tc>
                  <a:txBody>
                    <a:bodyPr/>
                    <a:lstStyle/>
                    <a:p>
                      <a:pPr algn="ctr"/>
                      <a:r>
                        <a:rPr lang="en-GB" sz="2000" b="0" i="0" dirty="0">
                          <a:latin typeface="+mn-lt"/>
                          <a:ea typeface="Roboto Condensed" panose="02000000000000000000" pitchFamily="2" charset="0"/>
                          <a:cs typeface="Rubik" pitchFamily="2" charset="-79"/>
                        </a:rPr>
                        <a:t>text</a:t>
                      </a:r>
                      <a:endParaRPr lang="en-GB" sz="2000" b="0" i="0" dirty="0">
                        <a:latin typeface="Rubik" pitchFamily="2" charset="-79"/>
                        <a:ea typeface="Roboto Condensed" panose="02000000000000000000" pitchFamily="2" charset="0"/>
                        <a:cs typeface="Rubik" pitchFamily="2" charset="-79"/>
                      </a:endParaRPr>
                    </a:p>
                  </a:txBody>
                  <a:tcPr marL="143178" marR="143178" marT="71589" marB="71589" anchor="ctr">
                    <a:lnL w="1905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285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43178" marR="143178" marT="71589" marB="71589">
                    <a:lnL w="19050"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graphicFrame>
        <p:nvGraphicFramePr>
          <p:cNvPr id="10" name="Table 12">
            <a:extLst>
              <a:ext uri="{FF2B5EF4-FFF2-40B4-BE49-F238E27FC236}">
                <a16:creationId xmlns:a16="http://schemas.microsoft.com/office/drawing/2014/main" id="{57019D96-6777-D701-FA01-DB786C4979A8}"/>
              </a:ext>
            </a:extLst>
          </p:cNvPr>
          <p:cNvGraphicFramePr>
            <a:graphicFrameLocks noGrp="1"/>
          </p:cNvGraphicFramePr>
          <p:nvPr/>
        </p:nvGraphicFramePr>
        <p:xfrm>
          <a:off x="13618369" y="3257549"/>
          <a:ext cx="8618535" cy="8297864"/>
        </p:xfrm>
        <a:graphic>
          <a:graphicData uri="http://schemas.openxmlformats.org/drawingml/2006/table">
            <a:tbl>
              <a:tblPr firstRow="1" bandRow="1">
                <a:tableStyleId>{72833802-FEF1-4C79-8D5D-14CF1EAF98D9}</a:tableStyleId>
              </a:tblPr>
              <a:tblGrid>
                <a:gridCol w="1723707">
                  <a:extLst>
                    <a:ext uri="{9D8B030D-6E8A-4147-A177-3AD203B41FA5}">
                      <a16:colId xmlns:a16="http://schemas.microsoft.com/office/drawing/2014/main" val="2445582373"/>
                    </a:ext>
                  </a:extLst>
                </a:gridCol>
                <a:gridCol w="1723707">
                  <a:extLst>
                    <a:ext uri="{9D8B030D-6E8A-4147-A177-3AD203B41FA5}">
                      <a16:colId xmlns:a16="http://schemas.microsoft.com/office/drawing/2014/main" val="1537184645"/>
                    </a:ext>
                  </a:extLst>
                </a:gridCol>
                <a:gridCol w="1723707">
                  <a:extLst>
                    <a:ext uri="{9D8B030D-6E8A-4147-A177-3AD203B41FA5}">
                      <a16:colId xmlns:a16="http://schemas.microsoft.com/office/drawing/2014/main" val="2751926660"/>
                    </a:ext>
                  </a:extLst>
                </a:gridCol>
                <a:gridCol w="1723707">
                  <a:extLst>
                    <a:ext uri="{9D8B030D-6E8A-4147-A177-3AD203B41FA5}">
                      <a16:colId xmlns:a16="http://schemas.microsoft.com/office/drawing/2014/main" val="3487821056"/>
                    </a:ext>
                  </a:extLst>
                </a:gridCol>
                <a:gridCol w="1723707">
                  <a:extLst>
                    <a:ext uri="{9D8B030D-6E8A-4147-A177-3AD203B41FA5}">
                      <a16:colId xmlns:a16="http://schemas.microsoft.com/office/drawing/2014/main" val="3093841831"/>
                    </a:ext>
                  </a:extLst>
                </a:gridCol>
              </a:tblGrid>
              <a:tr h="1037233">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1828709" rtl="0" eaLnBrk="1" latinLnBrk="0" hangingPunct="1"/>
                      <a:r>
                        <a:rPr lang="en-GB" sz="2000" b="0" kern="1200" dirty="0">
                          <a:solidFill>
                            <a:schemeClr val="bg1"/>
                          </a:solidFill>
                        </a:rPr>
                        <a:t>text</a:t>
                      </a:r>
                      <a:endParaRPr lang="en-GB" sz="2000" b="0" i="0" kern="1200" dirty="0">
                        <a:solidFill>
                          <a:schemeClr val="bg1"/>
                        </a:solidFill>
                        <a:latin typeface="+mn-lt"/>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GB" sz="2000" b="0" dirty="0"/>
                        <a:t>text</a:t>
                      </a:r>
                      <a:endParaRPr lang="en-GB" sz="2000" b="0" i="0" dirty="0">
                        <a:latin typeface="Rubik" pitchFamily="2" charset="-79"/>
                        <a:ea typeface="Roboto Condensed" panose="02000000000000000000" pitchFamily="2" charset="0"/>
                        <a:cs typeface="Rubik" pitchFamily="2" charset="-79"/>
                      </a:endParaRPr>
                    </a:p>
                  </a:txBody>
                  <a:tcPr marL="107572" marR="107572" marT="71589" marB="71589"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8465258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31797122"/>
                  </a:ext>
                </a:extLst>
              </a:tr>
              <a:tr h="1037233">
                <a:tc>
                  <a:txBody>
                    <a:bodyPr/>
                    <a:lstStyle/>
                    <a:p>
                      <a:endParaRPr lang="en-GB" sz="2000" b="0" i="0" kern="1200" dirty="0">
                        <a:solidFill>
                          <a:schemeClr val="tx1"/>
                        </a:solidFill>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12516897"/>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6894101"/>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30920079"/>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1789635"/>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17378052"/>
                  </a:ext>
                </a:extLst>
              </a:tr>
              <a:tr h="1037233">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en-GB" sz="2000" b="0" i="0" dirty="0">
                        <a:latin typeface="Rubik" pitchFamily="2" charset="-79"/>
                        <a:ea typeface="Roboto Condensed" panose="02000000000000000000" pitchFamily="2" charset="0"/>
                        <a:cs typeface="Rubik" pitchFamily="2" charset="-79"/>
                      </a:endParaRPr>
                    </a:p>
                  </a:txBody>
                  <a:tcPr marL="107572" marR="107572" marT="71589" marB="71589">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519590889"/>
                  </a:ext>
                </a:extLst>
              </a:tr>
            </a:tbl>
          </a:graphicData>
        </a:graphic>
      </p:graphicFrame>
    </p:spTree>
    <p:custDataLst>
      <p:tags r:id="rId1"/>
    </p:custDataLst>
    <p:extLst>
      <p:ext uri="{BB962C8B-B14F-4D97-AF65-F5344CB8AC3E}">
        <p14:creationId xmlns:p14="http://schemas.microsoft.com/office/powerpoint/2010/main" val="2365814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8684875"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dirty="0"/>
              <a:t>Peer-reviewed publications using GBIF-mediated data</a:t>
            </a:r>
          </a:p>
        </p:txBody>
      </p:sp>
      <p:cxnSp>
        <p:nvCxnSpPr>
          <p:cNvPr id="5" name="Straight Connector 4">
            <a:extLst>
              <a:ext uri="{FF2B5EF4-FFF2-40B4-BE49-F238E27FC236}">
                <a16:creationId xmlns:a16="http://schemas.microsoft.com/office/drawing/2014/main" id="{BE2FA196-7408-4B96-9633-7BC4C1858B3C}"/>
              </a:ext>
            </a:extLst>
          </p:cNvPr>
          <p:cNvCxnSpPr/>
          <p:nvPr/>
        </p:nvCxnSpPr>
        <p:spPr>
          <a:xfrm>
            <a:off x="669881" y="10237084"/>
            <a:ext cx="22969630"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9400887A-6451-4CC0-9DF5-EB9E5AF63C9B}"/>
              </a:ext>
            </a:extLst>
          </p:cNvPr>
          <p:cNvGraphicFramePr/>
          <p:nvPr>
            <p:extLst>
              <p:ext uri="{D42A27DB-BD31-4B8C-83A1-F6EECF244321}">
                <p14:modId xmlns:p14="http://schemas.microsoft.com/office/powerpoint/2010/main" val="373271937"/>
              </p:ext>
            </p:extLst>
          </p:nvPr>
        </p:nvGraphicFramePr>
        <p:xfrm>
          <a:off x="9310688" y="3257551"/>
          <a:ext cx="14328824" cy="8290062"/>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4">
            <a:extLst>
              <a:ext uri="{FF2B5EF4-FFF2-40B4-BE49-F238E27FC236}">
                <a16:creationId xmlns:a16="http://schemas.microsoft.com/office/drawing/2014/main" id="{9AFDFBB0-D669-70C1-AD0B-0611B0FB7639}"/>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929116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A70A3-ECC6-4CCE-ACEE-D8F5F279165C}"/>
              </a:ext>
            </a:extLst>
          </p:cNvPr>
          <p:cNvSpPr>
            <a:spLocks noGrp="1"/>
          </p:cNvSpPr>
          <p:nvPr>
            <p:ph type="title"/>
          </p:nvPr>
        </p:nvSpPr>
        <p:spPr/>
        <p:txBody>
          <a:bodyPr/>
          <a:lstStyle/>
          <a:p>
            <a:r>
              <a:rPr lang="en-US"/>
              <a:t>Colour combinations and layout option for live charts</a:t>
            </a:r>
            <a:endParaRPr lang="en-GB"/>
          </a:p>
        </p:txBody>
      </p:sp>
      <p:sp>
        <p:nvSpPr>
          <p:cNvPr id="4" name="Footer Placeholder 3">
            <a:extLst>
              <a:ext uri="{FF2B5EF4-FFF2-40B4-BE49-F238E27FC236}">
                <a16:creationId xmlns:a16="http://schemas.microsoft.com/office/drawing/2014/main" id="{5A4B8D68-B830-4AA5-BA78-C01FB9A90A72}"/>
              </a:ext>
            </a:extLst>
          </p:cNvPr>
          <p:cNvSpPr>
            <a:spLocks noGrp="1"/>
          </p:cNvSpPr>
          <p:nvPr>
            <p:ph type="ftr" sz="quarter" idx="11"/>
          </p:nvPr>
        </p:nvSpPr>
        <p:spPr>
          <a:xfrm>
            <a:off x="706438" y="12283937"/>
            <a:ext cx="17245012" cy="720725"/>
          </a:xfrm>
        </p:spPr>
        <p:txBody>
          <a:bodyPr/>
          <a:lstStyle/>
          <a:p>
            <a:endParaRPr lang="en-GB" dirty="0"/>
          </a:p>
        </p:txBody>
      </p:sp>
      <p:graphicFrame>
        <p:nvGraphicFramePr>
          <p:cNvPr id="8" name="Chart 7">
            <a:extLst>
              <a:ext uri="{FF2B5EF4-FFF2-40B4-BE49-F238E27FC236}">
                <a16:creationId xmlns:a16="http://schemas.microsoft.com/office/drawing/2014/main" id="{D50E0432-B131-4964-AD37-0A9FEAC1D482}"/>
              </a:ext>
            </a:extLst>
          </p:cNvPr>
          <p:cNvGraphicFramePr/>
          <p:nvPr/>
        </p:nvGraphicFramePr>
        <p:xfrm>
          <a:off x="12191206" y="3265349"/>
          <a:ext cx="11472069" cy="8297863"/>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4">
            <a:extLst>
              <a:ext uri="{FF2B5EF4-FFF2-40B4-BE49-F238E27FC236}">
                <a16:creationId xmlns:a16="http://schemas.microsoft.com/office/drawing/2014/main" id="{082AD1A0-20A4-2F4F-8AD3-C98EFF40A5DD}"/>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2381090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5DDEF4-5EC5-4ADF-8B90-C93939640D36}"/>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B53BF367-D9E0-4519-92AA-E64EC7D5359B}"/>
              </a:ext>
            </a:extLst>
          </p:cNvPr>
          <p:cNvSpPr>
            <a:spLocks noGrp="1"/>
          </p:cNvSpPr>
          <p:nvPr>
            <p:ph type="title"/>
          </p:nvPr>
        </p:nvSpPr>
        <p:spPr/>
        <p:txBody>
          <a:bodyPr/>
          <a:lstStyle/>
          <a:p>
            <a:r>
              <a:rPr lang="en-US"/>
              <a:t>Colour combinations for live charts</a:t>
            </a:r>
            <a:endParaRPr lang="en-GB"/>
          </a:p>
        </p:txBody>
      </p:sp>
      <p:graphicFrame>
        <p:nvGraphicFramePr>
          <p:cNvPr id="4" name="Chart Placeholder 8">
            <a:extLst>
              <a:ext uri="{FF2B5EF4-FFF2-40B4-BE49-F238E27FC236}">
                <a16:creationId xmlns:a16="http://schemas.microsoft.com/office/drawing/2014/main" id="{18D09868-02AB-4A91-A2F5-5BCA78E8B00E}"/>
              </a:ext>
            </a:extLst>
          </p:cNvPr>
          <p:cNvGraphicFramePr>
            <a:graphicFrameLocks/>
          </p:cNvGraphicFramePr>
          <p:nvPr/>
        </p:nvGraphicFramePr>
        <p:xfrm>
          <a:off x="9310688" y="3265348"/>
          <a:ext cx="14365286" cy="8290063"/>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4">
            <a:extLst>
              <a:ext uri="{FF2B5EF4-FFF2-40B4-BE49-F238E27FC236}">
                <a16:creationId xmlns:a16="http://schemas.microsoft.com/office/drawing/2014/main" id="{D698E760-32C7-0EB0-D037-3109A688E4B7}"/>
              </a:ext>
            </a:extLst>
          </p:cNvPr>
          <p:cNvSpPr txBox="1">
            <a:spLocks/>
          </p:cNvSpPr>
          <p:nvPr/>
        </p:nvSpPr>
        <p:spPr>
          <a:xfrm>
            <a:off x="2109788" y="3265347"/>
            <a:ext cx="5761037"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1570843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Editable world map</a:t>
            </a:r>
          </a:p>
        </p:txBody>
      </p:sp>
      <p:grpSp>
        <p:nvGrpSpPr>
          <p:cNvPr id="182" name="Group 181">
            <a:extLst>
              <a:ext uri="{FF2B5EF4-FFF2-40B4-BE49-F238E27FC236}">
                <a16:creationId xmlns:a16="http://schemas.microsoft.com/office/drawing/2014/main" id="{29775312-F906-4B9D-B415-8431D90A7B06}"/>
              </a:ext>
            </a:extLst>
          </p:cNvPr>
          <p:cNvGrpSpPr>
            <a:grpSpLocks noChangeAspect="1"/>
          </p:cNvGrpSpPr>
          <p:nvPr/>
        </p:nvGrpSpPr>
        <p:grpSpPr>
          <a:xfrm>
            <a:off x="4307548" y="3563000"/>
            <a:ext cx="15768903" cy="7693928"/>
            <a:chOff x="1051184" y="1201524"/>
            <a:chExt cx="9845416" cy="4803753"/>
          </a:xfrm>
          <a:solidFill>
            <a:schemeClr val="bg2"/>
          </a:solidFill>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7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7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416551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Graphical user interface, application&#10;&#10;Description automatically generated">
            <a:extLst>
              <a:ext uri="{FF2B5EF4-FFF2-40B4-BE49-F238E27FC236}">
                <a16:creationId xmlns:a16="http://schemas.microsoft.com/office/drawing/2014/main" id="{4D0BBDE4-2670-CE08-864B-419A84DFA7B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841" b="29040"/>
          <a:stretch/>
        </p:blipFill>
        <p:spPr>
          <a:xfrm>
            <a:off x="12174958" y="3257550"/>
            <a:ext cx="11484768" cy="8297863"/>
          </a:xfrm>
        </p:spPr>
      </p:pic>
      <p:sp>
        <p:nvSpPr>
          <p:cNvPr id="3" name="Content Placeholder 2">
            <a:extLst>
              <a:ext uri="{FF2B5EF4-FFF2-40B4-BE49-F238E27FC236}">
                <a16:creationId xmlns:a16="http://schemas.microsoft.com/office/drawing/2014/main" id="{80FB00DC-25AD-4F69-8257-1144FF1B99AC}"/>
              </a:ext>
            </a:extLst>
          </p:cNvPr>
          <p:cNvSpPr>
            <a:spLocks noGrp="1"/>
          </p:cNvSpPr>
          <p:nvPr>
            <p:ph type="subTitle" idx="1"/>
          </p:nvPr>
        </p:nvSpPr>
        <p:spPr/>
        <p:txBody>
          <a:bodyPr anchor="t">
            <a:noAutofit/>
          </a:bodyPr>
          <a:lstStyle/>
          <a:p>
            <a:pPr>
              <a:spcBef>
                <a:spcPts val="0"/>
              </a:spcBef>
            </a:pPr>
            <a:r>
              <a:rPr lang="en-US" sz="2800" dirty="0">
                <a:latin typeface="+mn-lt"/>
              </a:rPr>
              <a:t>To make the most of this pre-set toolkit, please use only the layout options given and created in the slide master section:</a:t>
            </a:r>
          </a:p>
          <a:p>
            <a:pPr marL="742950" indent="-742950">
              <a:spcBef>
                <a:spcPts val="0"/>
              </a:spcBef>
              <a:buFont typeface="+mj-lt"/>
              <a:buAutoNum type="arabicPeriod"/>
            </a:pPr>
            <a:r>
              <a:rPr lang="en-US" sz="2800" dirty="0">
                <a:latin typeface="+mn-lt"/>
              </a:rPr>
              <a:t>Create a new page/slide</a:t>
            </a:r>
          </a:p>
          <a:p>
            <a:pPr marL="742950" indent="-742950">
              <a:spcBef>
                <a:spcPts val="0"/>
              </a:spcBef>
              <a:buFont typeface="+mj-lt"/>
              <a:buAutoNum type="arabicPeriod"/>
            </a:pPr>
            <a:r>
              <a:rPr lang="en-US" sz="2800" dirty="0">
                <a:latin typeface="+mn-lt"/>
              </a:rPr>
              <a:t>Right click on the slide</a:t>
            </a:r>
          </a:p>
          <a:p>
            <a:pPr marL="742950" indent="-742950">
              <a:spcBef>
                <a:spcPts val="0"/>
              </a:spcBef>
              <a:buFont typeface="+mj-lt"/>
              <a:buAutoNum type="arabicPeriod"/>
            </a:pPr>
            <a:r>
              <a:rPr lang="en-US" sz="2800" dirty="0">
                <a:latin typeface="+mn-lt"/>
              </a:rPr>
              <a:t>Click on Layout</a:t>
            </a:r>
          </a:p>
          <a:p>
            <a:pPr marL="742950" indent="-742950">
              <a:spcBef>
                <a:spcPts val="0"/>
              </a:spcBef>
              <a:buFont typeface="+mj-lt"/>
              <a:buAutoNum type="arabicPeriod"/>
            </a:pPr>
            <a:r>
              <a:rPr lang="en-US" sz="2800" dirty="0">
                <a:latin typeface="+mn-lt"/>
              </a:rPr>
              <a:t>Choose your desired layout from the list. </a:t>
            </a:r>
          </a:p>
          <a:p>
            <a:pPr>
              <a:spcBef>
                <a:spcPts val="0"/>
              </a:spcBef>
            </a:pPr>
            <a:endParaRPr lang="en-US" sz="2800" b="1" dirty="0">
              <a:latin typeface="+mn-lt"/>
              <a:cs typeface="Rubik SemiBold" pitchFamily="2" charset="-79"/>
            </a:endParaRPr>
          </a:p>
          <a:p>
            <a:pPr>
              <a:spcBef>
                <a:spcPts val="0"/>
              </a:spcBef>
            </a:pPr>
            <a:r>
              <a:rPr lang="en-US" sz="2800" dirty="0">
                <a:latin typeface="+mn-lt"/>
                <a:cs typeface="Rubik SemiBold" pitchFamily="2" charset="-79"/>
              </a:rPr>
              <a:t>Notes:</a:t>
            </a:r>
            <a:r>
              <a:rPr lang="en-US" sz="2800" b="1" dirty="0">
                <a:latin typeface="+mn-lt"/>
                <a:cs typeface="Rubik SemiBold" pitchFamily="2" charset="-79"/>
              </a:rPr>
              <a:t> </a:t>
            </a:r>
          </a:p>
          <a:p>
            <a:pPr marL="457200" indent="-457200">
              <a:spcBef>
                <a:spcPts val="0"/>
              </a:spcBef>
              <a:buFont typeface="Arial" panose="020B0604020202020204" pitchFamily="34" charset="0"/>
              <a:buChar char="•"/>
            </a:pPr>
            <a:r>
              <a:rPr lang="en-US" sz="2800" b="1" dirty="0">
                <a:latin typeface="+mn-lt"/>
                <a:cs typeface="Rubik SemiBold" pitchFamily="2" charset="-79"/>
              </a:rPr>
              <a:t>Please do not delete anything from the master slides directly</a:t>
            </a:r>
          </a:p>
          <a:p>
            <a:pPr marL="457200" indent="-457200">
              <a:spcBef>
                <a:spcPts val="0"/>
              </a:spcBef>
              <a:buFont typeface="Arial" panose="020B0604020202020204" pitchFamily="34" charset="0"/>
              <a:buChar char="•"/>
            </a:pPr>
            <a:r>
              <a:rPr lang="en-US" sz="2800" b="1" dirty="0">
                <a:latin typeface="+mn-lt"/>
                <a:cs typeface="Rubik SemiBold" pitchFamily="2" charset="-79"/>
              </a:rPr>
              <a:t>Do not delete any layout options from the slide master directly</a:t>
            </a:r>
            <a:endParaRPr lang="en-GB" sz="2800" dirty="0">
              <a:latin typeface="+mn-lt"/>
            </a:endParaRPr>
          </a:p>
        </p:txBody>
      </p:sp>
      <p:sp>
        <p:nvSpPr>
          <p:cNvPr id="4" name="Footer Placeholder 3">
            <a:extLst>
              <a:ext uri="{FF2B5EF4-FFF2-40B4-BE49-F238E27FC236}">
                <a16:creationId xmlns:a16="http://schemas.microsoft.com/office/drawing/2014/main" id="{ED409548-A8D4-44EB-BDE0-F4C8220EAB0C}"/>
              </a:ext>
            </a:extLst>
          </p:cNvPr>
          <p:cNvSpPr>
            <a:spLocks noGrp="1"/>
          </p:cNvSpPr>
          <p:nvPr>
            <p:ph type="ftr" sz="quarter" idx="11"/>
          </p:nvPr>
        </p:nvSpPr>
        <p:spPr/>
        <p:txBody>
          <a:bodyPr/>
          <a:lstStyle/>
          <a:p>
            <a:endParaRPr lang="en-GB" dirty="0"/>
          </a:p>
        </p:txBody>
      </p:sp>
      <p:sp>
        <p:nvSpPr>
          <p:cNvPr id="2" name="Title 1">
            <a:extLst>
              <a:ext uri="{FF2B5EF4-FFF2-40B4-BE49-F238E27FC236}">
                <a16:creationId xmlns:a16="http://schemas.microsoft.com/office/drawing/2014/main" id="{7E51EF9C-FA15-4806-8836-AF79C90F20F6}"/>
              </a:ext>
            </a:extLst>
          </p:cNvPr>
          <p:cNvSpPr>
            <a:spLocks noGrp="1"/>
          </p:cNvSpPr>
          <p:nvPr>
            <p:ph type="title"/>
          </p:nvPr>
        </p:nvSpPr>
        <p:spPr/>
        <p:txBody>
          <a:bodyPr>
            <a:normAutofit/>
          </a:bodyPr>
          <a:lstStyle/>
          <a:p>
            <a:r>
              <a:rPr lang="en-GB" dirty="0"/>
              <a:t>Slide Master</a:t>
            </a:r>
            <a:br>
              <a:rPr lang="en-GB" dirty="0"/>
            </a:br>
            <a:r>
              <a:rPr lang="en-GB" sz="1800" b="0" i="1" dirty="0">
                <a:solidFill>
                  <a:schemeClr val="accent1"/>
                </a:solidFill>
                <a:latin typeface="Bitter" pitchFamily="2" charset="77"/>
              </a:rPr>
              <a:t>Use set layouts in the slide master </a:t>
            </a:r>
          </a:p>
        </p:txBody>
      </p:sp>
      <p:sp>
        <p:nvSpPr>
          <p:cNvPr id="6" name="Freeform: Shape 5">
            <a:extLst>
              <a:ext uri="{FF2B5EF4-FFF2-40B4-BE49-F238E27FC236}">
                <a16:creationId xmlns:a16="http://schemas.microsoft.com/office/drawing/2014/main" id="{5044CC09-81D6-4575-B431-0D5E9A5F0DB9}"/>
              </a:ext>
            </a:extLst>
          </p:cNvPr>
          <p:cNvSpPr/>
          <p:nvPr/>
        </p:nvSpPr>
        <p:spPr>
          <a:xfrm>
            <a:off x="15032202" y="4144311"/>
            <a:ext cx="7003045" cy="373340"/>
          </a:xfrm>
          <a:custGeom>
            <a:avLst/>
            <a:gdLst>
              <a:gd name="connsiteX0" fmla="*/ 0 w 3376613"/>
              <a:gd name="connsiteY0" fmla="*/ 0 h 161925"/>
              <a:gd name="connsiteX1" fmla="*/ 452438 w 3376613"/>
              <a:gd name="connsiteY1" fmla="*/ 0 h 161925"/>
              <a:gd name="connsiteX2" fmla="*/ 452438 w 3376613"/>
              <a:gd name="connsiteY2" fmla="*/ 80963 h 161925"/>
              <a:gd name="connsiteX3" fmla="*/ 966788 w 3376613"/>
              <a:gd name="connsiteY3" fmla="*/ 80963 h 161925"/>
              <a:gd name="connsiteX4" fmla="*/ 966788 w 3376613"/>
              <a:gd name="connsiteY4" fmla="*/ 161925 h 161925"/>
              <a:gd name="connsiteX5" fmla="*/ 3376613 w 3376613"/>
              <a:gd name="connsiteY5" fmla="*/ 161925 h 161925"/>
              <a:gd name="connsiteX0" fmla="*/ 0 w 3376613"/>
              <a:gd name="connsiteY0" fmla="*/ 0 h 161925"/>
              <a:gd name="connsiteX1" fmla="*/ 552894 w 3376613"/>
              <a:gd name="connsiteY1" fmla="*/ 3832 h 161925"/>
              <a:gd name="connsiteX2" fmla="*/ 452438 w 3376613"/>
              <a:gd name="connsiteY2" fmla="*/ 80963 h 161925"/>
              <a:gd name="connsiteX3" fmla="*/ 966788 w 3376613"/>
              <a:gd name="connsiteY3" fmla="*/ 80963 h 161925"/>
              <a:gd name="connsiteX4" fmla="*/ 966788 w 3376613"/>
              <a:gd name="connsiteY4" fmla="*/ 161925 h 161925"/>
              <a:gd name="connsiteX5" fmla="*/ 3376613 w 3376613"/>
              <a:gd name="connsiteY5" fmla="*/ 161925 h 161925"/>
              <a:gd name="connsiteX0" fmla="*/ 0 w 3376613"/>
              <a:gd name="connsiteY0" fmla="*/ 0 h 161925"/>
              <a:gd name="connsiteX1" fmla="*/ 552894 w 3376613"/>
              <a:gd name="connsiteY1" fmla="*/ 3832 h 161925"/>
              <a:gd name="connsiteX2" fmla="*/ 569637 w 3376613"/>
              <a:gd name="connsiteY2" fmla="*/ 84795 h 161925"/>
              <a:gd name="connsiteX3" fmla="*/ 966788 w 3376613"/>
              <a:gd name="connsiteY3" fmla="*/ 80963 h 161925"/>
              <a:gd name="connsiteX4" fmla="*/ 966788 w 3376613"/>
              <a:gd name="connsiteY4" fmla="*/ 161925 h 161925"/>
              <a:gd name="connsiteX5" fmla="*/ 3376613 w 3376613"/>
              <a:gd name="connsiteY5" fmla="*/ 161925 h 161925"/>
              <a:gd name="connsiteX0" fmla="*/ 0 w 3376613"/>
              <a:gd name="connsiteY0" fmla="*/ 0 h 161925"/>
              <a:gd name="connsiteX1" fmla="*/ 552894 w 3376613"/>
              <a:gd name="connsiteY1" fmla="*/ 3832 h 161925"/>
              <a:gd name="connsiteX2" fmla="*/ 569637 w 3376613"/>
              <a:gd name="connsiteY2" fmla="*/ 84795 h 161925"/>
              <a:gd name="connsiteX3" fmla="*/ 570545 w 3376613"/>
              <a:gd name="connsiteY3" fmla="*/ 115452 h 161925"/>
              <a:gd name="connsiteX4" fmla="*/ 966788 w 3376613"/>
              <a:gd name="connsiteY4" fmla="*/ 161925 h 161925"/>
              <a:gd name="connsiteX5" fmla="*/ 3376613 w 3376613"/>
              <a:gd name="connsiteY5" fmla="*/ 161925 h 161925"/>
              <a:gd name="connsiteX0" fmla="*/ 0 w 3376613"/>
              <a:gd name="connsiteY0" fmla="*/ 0 h 161925"/>
              <a:gd name="connsiteX1" fmla="*/ 552894 w 3376613"/>
              <a:gd name="connsiteY1" fmla="*/ 3832 h 161925"/>
              <a:gd name="connsiteX2" fmla="*/ 569637 w 3376613"/>
              <a:gd name="connsiteY2" fmla="*/ 84795 h 161925"/>
              <a:gd name="connsiteX3" fmla="*/ 570545 w 3376613"/>
              <a:gd name="connsiteY3" fmla="*/ 115452 h 161925"/>
              <a:gd name="connsiteX4" fmla="*/ 961207 w 3376613"/>
              <a:gd name="connsiteY4" fmla="*/ 123604 h 161925"/>
              <a:gd name="connsiteX5" fmla="*/ 3376613 w 3376613"/>
              <a:gd name="connsiteY5" fmla="*/ 161925 h 161925"/>
              <a:gd name="connsiteX0" fmla="*/ 0 w 3376613"/>
              <a:gd name="connsiteY0" fmla="*/ 0 h 123604"/>
              <a:gd name="connsiteX1" fmla="*/ 552894 w 3376613"/>
              <a:gd name="connsiteY1" fmla="*/ 3832 h 123604"/>
              <a:gd name="connsiteX2" fmla="*/ 569637 w 3376613"/>
              <a:gd name="connsiteY2" fmla="*/ 84795 h 123604"/>
              <a:gd name="connsiteX3" fmla="*/ 570545 w 3376613"/>
              <a:gd name="connsiteY3" fmla="*/ 115452 h 123604"/>
              <a:gd name="connsiteX4" fmla="*/ 961207 w 3376613"/>
              <a:gd name="connsiteY4" fmla="*/ 123604 h 123604"/>
              <a:gd name="connsiteX5" fmla="*/ 3376613 w 3376613"/>
              <a:gd name="connsiteY5" fmla="*/ 119772 h 1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6613" h="123604">
                <a:moveTo>
                  <a:pt x="0" y="0"/>
                </a:moveTo>
                <a:lnTo>
                  <a:pt x="552894" y="3832"/>
                </a:lnTo>
                <a:lnTo>
                  <a:pt x="569637" y="84795"/>
                </a:lnTo>
                <a:cubicBezTo>
                  <a:pt x="569940" y="95014"/>
                  <a:pt x="570242" y="105233"/>
                  <a:pt x="570545" y="115452"/>
                </a:cubicBezTo>
                <a:lnTo>
                  <a:pt x="961207" y="123604"/>
                </a:lnTo>
                <a:lnTo>
                  <a:pt x="3376613" y="119772"/>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Freeform: Shape 6">
            <a:extLst>
              <a:ext uri="{FF2B5EF4-FFF2-40B4-BE49-F238E27FC236}">
                <a16:creationId xmlns:a16="http://schemas.microsoft.com/office/drawing/2014/main" id="{29894BD2-354F-4BA7-AFD1-A9E0CA969805}"/>
              </a:ext>
            </a:extLst>
          </p:cNvPr>
          <p:cNvSpPr/>
          <p:nvPr/>
        </p:nvSpPr>
        <p:spPr>
          <a:xfrm>
            <a:off x="14941330" y="4144309"/>
            <a:ext cx="7080088" cy="7414485"/>
          </a:xfrm>
          <a:custGeom>
            <a:avLst/>
            <a:gdLst>
              <a:gd name="connsiteX0" fmla="*/ 3413760 w 3413760"/>
              <a:gd name="connsiteY0" fmla="*/ 152400 h 2453640"/>
              <a:gd name="connsiteX1" fmla="*/ 3413760 w 3413760"/>
              <a:gd name="connsiteY1" fmla="*/ 2453640 h 2453640"/>
              <a:gd name="connsiteX2" fmla="*/ 899160 w 3413760"/>
              <a:gd name="connsiteY2" fmla="*/ 2453640 h 2453640"/>
              <a:gd name="connsiteX3" fmla="*/ 899160 w 3413760"/>
              <a:gd name="connsiteY3" fmla="*/ 1600200 h 2453640"/>
              <a:gd name="connsiteX4" fmla="*/ 289560 w 3413760"/>
              <a:gd name="connsiteY4" fmla="*/ 1600200 h 2453640"/>
              <a:gd name="connsiteX5" fmla="*/ 289560 w 3413760"/>
              <a:gd name="connsiteY5" fmla="*/ 266700 h 2453640"/>
              <a:gd name="connsiteX6" fmla="*/ 0 w 3413760"/>
              <a:gd name="connsiteY6" fmla="*/ 266700 h 2453640"/>
              <a:gd name="connsiteX7" fmla="*/ 0 w 3413760"/>
              <a:gd name="connsiteY7" fmla="*/ 0 h 2453640"/>
              <a:gd name="connsiteX8" fmla="*/ 76200 w 3413760"/>
              <a:gd name="connsiteY8" fmla="*/ 0 h 2453640"/>
              <a:gd name="connsiteX9" fmla="*/ 175260 w 3413760"/>
              <a:gd name="connsiteY9" fmla="*/ 0 h 2453640"/>
              <a:gd name="connsiteX0" fmla="*/ 3413760 w 3413760"/>
              <a:gd name="connsiteY0" fmla="*/ 152400 h 2453640"/>
              <a:gd name="connsiteX1" fmla="*/ 3413760 w 3413760"/>
              <a:gd name="connsiteY1" fmla="*/ 2453640 h 2453640"/>
              <a:gd name="connsiteX2" fmla="*/ 899160 w 3413760"/>
              <a:gd name="connsiteY2" fmla="*/ 2453640 h 2453640"/>
              <a:gd name="connsiteX3" fmla="*/ 899160 w 3413760"/>
              <a:gd name="connsiteY3" fmla="*/ 1600200 h 2453640"/>
              <a:gd name="connsiteX4" fmla="*/ 289560 w 3413760"/>
              <a:gd name="connsiteY4" fmla="*/ 1600200 h 2453640"/>
              <a:gd name="connsiteX5" fmla="*/ 10516 w 3413760"/>
              <a:gd name="connsiteY5" fmla="*/ 738049 h 2453640"/>
              <a:gd name="connsiteX6" fmla="*/ 0 w 3413760"/>
              <a:gd name="connsiteY6" fmla="*/ 266700 h 2453640"/>
              <a:gd name="connsiteX7" fmla="*/ 0 w 3413760"/>
              <a:gd name="connsiteY7" fmla="*/ 0 h 2453640"/>
              <a:gd name="connsiteX8" fmla="*/ 76200 w 3413760"/>
              <a:gd name="connsiteY8" fmla="*/ 0 h 2453640"/>
              <a:gd name="connsiteX9" fmla="*/ 175260 w 3413760"/>
              <a:gd name="connsiteY9" fmla="*/ 0 h 2453640"/>
              <a:gd name="connsiteX0" fmla="*/ 3413760 w 3413760"/>
              <a:gd name="connsiteY0" fmla="*/ 152400 h 2453640"/>
              <a:gd name="connsiteX1" fmla="*/ 3413760 w 3413760"/>
              <a:gd name="connsiteY1" fmla="*/ 2453640 h 2453640"/>
              <a:gd name="connsiteX2" fmla="*/ 899160 w 3413760"/>
              <a:gd name="connsiteY2" fmla="*/ 2453640 h 2453640"/>
              <a:gd name="connsiteX3" fmla="*/ 899160 w 3413760"/>
              <a:gd name="connsiteY3" fmla="*/ 1600200 h 2453640"/>
              <a:gd name="connsiteX4" fmla="*/ 16097 w 3413760"/>
              <a:gd name="connsiteY4" fmla="*/ 2450927 h 2453640"/>
              <a:gd name="connsiteX5" fmla="*/ 10516 w 3413760"/>
              <a:gd name="connsiteY5" fmla="*/ 738049 h 2453640"/>
              <a:gd name="connsiteX6" fmla="*/ 0 w 3413760"/>
              <a:gd name="connsiteY6" fmla="*/ 266700 h 2453640"/>
              <a:gd name="connsiteX7" fmla="*/ 0 w 3413760"/>
              <a:gd name="connsiteY7" fmla="*/ 0 h 2453640"/>
              <a:gd name="connsiteX8" fmla="*/ 76200 w 3413760"/>
              <a:gd name="connsiteY8" fmla="*/ 0 h 2453640"/>
              <a:gd name="connsiteX9" fmla="*/ 175260 w 3413760"/>
              <a:gd name="connsiteY9" fmla="*/ 0 h 2453640"/>
              <a:gd name="connsiteX0" fmla="*/ 3413760 w 3413760"/>
              <a:gd name="connsiteY0" fmla="*/ 152400 h 2462423"/>
              <a:gd name="connsiteX1" fmla="*/ 3413760 w 3413760"/>
              <a:gd name="connsiteY1" fmla="*/ 2453640 h 2462423"/>
              <a:gd name="connsiteX2" fmla="*/ 899160 w 3413760"/>
              <a:gd name="connsiteY2" fmla="*/ 2453640 h 2462423"/>
              <a:gd name="connsiteX3" fmla="*/ 675924 w 3413760"/>
              <a:gd name="connsiteY3" fmla="*/ 2462423 h 2462423"/>
              <a:gd name="connsiteX4" fmla="*/ 16097 w 3413760"/>
              <a:gd name="connsiteY4" fmla="*/ 2450927 h 2462423"/>
              <a:gd name="connsiteX5" fmla="*/ 10516 w 3413760"/>
              <a:gd name="connsiteY5" fmla="*/ 738049 h 2462423"/>
              <a:gd name="connsiteX6" fmla="*/ 0 w 3413760"/>
              <a:gd name="connsiteY6" fmla="*/ 266700 h 2462423"/>
              <a:gd name="connsiteX7" fmla="*/ 0 w 3413760"/>
              <a:gd name="connsiteY7" fmla="*/ 0 h 2462423"/>
              <a:gd name="connsiteX8" fmla="*/ 76200 w 3413760"/>
              <a:gd name="connsiteY8" fmla="*/ 0 h 2462423"/>
              <a:gd name="connsiteX9" fmla="*/ 175260 w 3413760"/>
              <a:gd name="connsiteY9" fmla="*/ 0 h 2462423"/>
              <a:gd name="connsiteX0" fmla="*/ 3413760 w 3413760"/>
              <a:gd name="connsiteY0" fmla="*/ 152400 h 2458591"/>
              <a:gd name="connsiteX1" fmla="*/ 3413760 w 3413760"/>
              <a:gd name="connsiteY1" fmla="*/ 2453640 h 2458591"/>
              <a:gd name="connsiteX2" fmla="*/ 899160 w 3413760"/>
              <a:gd name="connsiteY2" fmla="*/ 2453640 h 2458591"/>
              <a:gd name="connsiteX3" fmla="*/ 670343 w 3413760"/>
              <a:gd name="connsiteY3" fmla="*/ 2458591 h 2458591"/>
              <a:gd name="connsiteX4" fmla="*/ 16097 w 3413760"/>
              <a:gd name="connsiteY4" fmla="*/ 2450927 h 2458591"/>
              <a:gd name="connsiteX5" fmla="*/ 10516 w 3413760"/>
              <a:gd name="connsiteY5" fmla="*/ 738049 h 2458591"/>
              <a:gd name="connsiteX6" fmla="*/ 0 w 3413760"/>
              <a:gd name="connsiteY6" fmla="*/ 266700 h 2458591"/>
              <a:gd name="connsiteX7" fmla="*/ 0 w 3413760"/>
              <a:gd name="connsiteY7" fmla="*/ 0 h 2458591"/>
              <a:gd name="connsiteX8" fmla="*/ 76200 w 3413760"/>
              <a:gd name="connsiteY8" fmla="*/ 0 h 2458591"/>
              <a:gd name="connsiteX9" fmla="*/ 175260 w 3413760"/>
              <a:gd name="connsiteY9" fmla="*/ 0 h 2458591"/>
              <a:gd name="connsiteX0" fmla="*/ 3413760 w 3413760"/>
              <a:gd name="connsiteY0" fmla="*/ 152400 h 2453640"/>
              <a:gd name="connsiteX1" fmla="*/ 3413760 w 3413760"/>
              <a:gd name="connsiteY1" fmla="*/ 2453640 h 2453640"/>
              <a:gd name="connsiteX2" fmla="*/ 899160 w 3413760"/>
              <a:gd name="connsiteY2" fmla="*/ 2453640 h 2453640"/>
              <a:gd name="connsiteX3" fmla="*/ 675924 w 3413760"/>
              <a:gd name="connsiteY3" fmla="*/ 2450927 h 2453640"/>
              <a:gd name="connsiteX4" fmla="*/ 16097 w 3413760"/>
              <a:gd name="connsiteY4" fmla="*/ 2450927 h 2453640"/>
              <a:gd name="connsiteX5" fmla="*/ 10516 w 3413760"/>
              <a:gd name="connsiteY5" fmla="*/ 738049 h 2453640"/>
              <a:gd name="connsiteX6" fmla="*/ 0 w 3413760"/>
              <a:gd name="connsiteY6" fmla="*/ 266700 h 2453640"/>
              <a:gd name="connsiteX7" fmla="*/ 0 w 3413760"/>
              <a:gd name="connsiteY7" fmla="*/ 0 h 2453640"/>
              <a:gd name="connsiteX8" fmla="*/ 76200 w 3413760"/>
              <a:gd name="connsiteY8" fmla="*/ 0 h 2453640"/>
              <a:gd name="connsiteX9" fmla="*/ 175260 w 3413760"/>
              <a:gd name="connsiteY9" fmla="*/ 0 h 2453640"/>
              <a:gd name="connsiteX0" fmla="*/ 3413760 w 3413760"/>
              <a:gd name="connsiteY0" fmla="*/ 152400 h 2458591"/>
              <a:gd name="connsiteX1" fmla="*/ 3413760 w 3413760"/>
              <a:gd name="connsiteY1" fmla="*/ 2453640 h 2458591"/>
              <a:gd name="connsiteX2" fmla="*/ 899160 w 3413760"/>
              <a:gd name="connsiteY2" fmla="*/ 2453640 h 2458591"/>
              <a:gd name="connsiteX3" fmla="*/ 670343 w 3413760"/>
              <a:gd name="connsiteY3" fmla="*/ 2458591 h 2458591"/>
              <a:gd name="connsiteX4" fmla="*/ 16097 w 3413760"/>
              <a:gd name="connsiteY4" fmla="*/ 2450927 h 2458591"/>
              <a:gd name="connsiteX5" fmla="*/ 10516 w 3413760"/>
              <a:gd name="connsiteY5" fmla="*/ 738049 h 2458591"/>
              <a:gd name="connsiteX6" fmla="*/ 0 w 3413760"/>
              <a:gd name="connsiteY6" fmla="*/ 266700 h 2458591"/>
              <a:gd name="connsiteX7" fmla="*/ 0 w 3413760"/>
              <a:gd name="connsiteY7" fmla="*/ 0 h 2458591"/>
              <a:gd name="connsiteX8" fmla="*/ 76200 w 3413760"/>
              <a:gd name="connsiteY8" fmla="*/ 0 h 2458591"/>
              <a:gd name="connsiteX9" fmla="*/ 175260 w 3413760"/>
              <a:gd name="connsiteY9" fmla="*/ 0 h 2458591"/>
              <a:gd name="connsiteX0" fmla="*/ 3413760 w 3413760"/>
              <a:gd name="connsiteY0" fmla="*/ 152400 h 2454759"/>
              <a:gd name="connsiteX1" fmla="*/ 3413760 w 3413760"/>
              <a:gd name="connsiteY1" fmla="*/ 2453640 h 2454759"/>
              <a:gd name="connsiteX2" fmla="*/ 899160 w 3413760"/>
              <a:gd name="connsiteY2" fmla="*/ 2453640 h 2454759"/>
              <a:gd name="connsiteX3" fmla="*/ 380137 w 3413760"/>
              <a:gd name="connsiteY3" fmla="*/ 2454759 h 2454759"/>
              <a:gd name="connsiteX4" fmla="*/ 16097 w 3413760"/>
              <a:gd name="connsiteY4" fmla="*/ 2450927 h 2454759"/>
              <a:gd name="connsiteX5" fmla="*/ 10516 w 3413760"/>
              <a:gd name="connsiteY5" fmla="*/ 738049 h 2454759"/>
              <a:gd name="connsiteX6" fmla="*/ 0 w 3413760"/>
              <a:gd name="connsiteY6" fmla="*/ 266700 h 2454759"/>
              <a:gd name="connsiteX7" fmla="*/ 0 w 3413760"/>
              <a:gd name="connsiteY7" fmla="*/ 0 h 2454759"/>
              <a:gd name="connsiteX8" fmla="*/ 76200 w 3413760"/>
              <a:gd name="connsiteY8" fmla="*/ 0 h 2454759"/>
              <a:gd name="connsiteX9" fmla="*/ 175260 w 3413760"/>
              <a:gd name="connsiteY9" fmla="*/ 0 h 245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3760" h="2454759">
                <a:moveTo>
                  <a:pt x="3413760" y="152400"/>
                </a:moveTo>
                <a:lnTo>
                  <a:pt x="3413760" y="2453640"/>
                </a:lnTo>
                <a:lnTo>
                  <a:pt x="899160" y="2453640"/>
                </a:lnTo>
                <a:lnTo>
                  <a:pt x="380137" y="2454759"/>
                </a:lnTo>
                <a:lnTo>
                  <a:pt x="16097" y="2450927"/>
                </a:lnTo>
                <a:cubicBezTo>
                  <a:pt x="14237" y="1879968"/>
                  <a:pt x="12376" y="1309008"/>
                  <a:pt x="10516" y="738049"/>
                </a:cubicBezTo>
                <a:lnTo>
                  <a:pt x="0" y="266700"/>
                </a:lnTo>
                <a:lnTo>
                  <a:pt x="0" y="0"/>
                </a:lnTo>
                <a:lnTo>
                  <a:pt x="76200" y="0"/>
                </a:lnTo>
                <a:lnTo>
                  <a:pt x="175260"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Tree>
    <p:extLst>
      <p:ext uri="{BB962C8B-B14F-4D97-AF65-F5344CB8AC3E}">
        <p14:creationId xmlns:p14="http://schemas.microsoft.com/office/powerpoint/2010/main" val="407317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a:xfrm>
            <a:off x="706438" y="12283937"/>
            <a:ext cx="17245012" cy="720725"/>
          </a:xfrm>
        </p:spPr>
        <p:txBody>
          <a:bodyPr/>
          <a:lstStyle/>
          <a:p>
            <a:endParaRPr lang="en-GB" dirty="0"/>
          </a:p>
        </p:txBody>
      </p:sp>
      <p:sp>
        <p:nvSpPr>
          <p:cNvPr id="2" name="Title 1">
            <a:extLst>
              <a:ext uri="{FF2B5EF4-FFF2-40B4-BE49-F238E27FC236}">
                <a16:creationId xmlns:a16="http://schemas.microsoft.com/office/drawing/2014/main" id="{85168566-63F8-417F-A440-352684CF40E7}"/>
              </a:ext>
            </a:extLst>
          </p:cNvPr>
          <p:cNvSpPr>
            <a:spLocks noGrp="1"/>
          </p:cNvSpPr>
          <p:nvPr>
            <p:ph type="title"/>
          </p:nvPr>
        </p:nvSpPr>
        <p:spPr/>
        <p:txBody>
          <a:bodyPr/>
          <a:lstStyle/>
          <a:p>
            <a:r>
              <a:rPr lang="en-GB" dirty="0"/>
              <a:t>Regional focus</a:t>
            </a:r>
          </a:p>
        </p:txBody>
      </p:sp>
      <p:grpSp>
        <p:nvGrpSpPr>
          <p:cNvPr id="4" name="Group 3">
            <a:extLst>
              <a:ext uri="{FF2B5EF4-FFF2-40B4-BE49-F238E27FC236}">
                <a16:creationId xmlns:a16="http://schemas.microsoft.com/office/drawing/2014/main" id="{3282BB98-A0E8-616C-A3EB-A918C08454C4}"/>
              </a:ext>
            </a:extLst>
          </p:cNvPr>
          <p:cNvGrpSpPr/>
          <p:nvPr/>
        </p:nvGrpSpPr>
        <p:grpSpPr>
          <a:xfrm>
            <a:off x="13908793" y="3349850"/>
            <a:ext cx="6023433" cy="7764619"/>
            <a:chOff x="2781822" y="2923712"/>
            <a:chExt cx="2057661" cy="2799959"/>
          </a:xfrm>
          <a:solidFill>
            <a:schemeClr val="accent1"/>
          </a:solidFill>
        </p:grpSpPr>
        <p:sp>
          <p:nvSpPr>
            <p:cNvPr id="5" name="Puerto Rico" descr="© INSCALE GmbH, 05.05.2010&#10;http://www.presentationload.com/">
              <a:extLst>
                <a:ext uri="{FF2B5EF4-FFF2-40B4-BE49-F238E27FC236}">
                  <a16:creationId xmlns:a16="http://schemas.microsoft.com/office/drawing/2014/main" id="{7E565591-FAC2-52C5-8CF9-944C48DE7C39}"/>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Panama" descr="© INSCALE GmbH, 05.05.2010&#10;http://www.presentationload.com/">
              <a:extLst>
                <a:ext uri="{FF2B5EF4-FFF2-40B4-BE49-F238E27FC236}">
                  <a16:creationId xmlns:a16="http://schemas.microsoft.com/office/drawing/2014/main" id="{765EF150-1945-D0C4-A880-6E1B674D7E87}"/>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Nicaragua" descr="© INSCALE GmbH, 05.05.2010&#10;http://www.presentationload.com/">
              <a:extLst>
                <a:ext uri="{FF2B5EF4-FFF2-40B4-BE49-F238E27FC236}">
                  <a16:creationId xmlns:a16="http://schemas.microsoft.com/office/drawing/2014/main" id="{96316E34-D0DB-0FAC-C62E-CE1733AE6255}"/>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Mexico" descr="© INSCALE GmbH, 05.05.2010&#10;http://www.presentationload.com/">
              <a:extLst>
                <a:ext uri="{FF2B5EF4-FFF2-40B4-BE49-F238E27FC236}">
                  <a16:creationId xmlns:a16="http://schemas.microsoft.com/office/drawing/2014/main" id="{435139AF-3F2F-2E3E-927C-94F73F99CB32}"/>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Jamaica" descr="© INSCALE GmbH, 05.05.2010&#10;http://www.presentationload.com/">
              <a:extLst>
                <a:ext uri="{FF2B5EF4-FFF2-40B4-BE49-F238E27FC236}">
                  <a16:creationId xmlns:a16="http://schemas.microsoft.com/office/drawing/2014/main" id="{0990971A-961A-F53B-1A8E-AB479DE76D4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Honduras" descr="© INSCALE GmbH, 05.05.2010&#10;http://www.presentationload.com/">
              <a:extLst>
                <a:ext uri="{FF2B5EF4-FFF2-40B4-BE49-F238E27FC236}">
                  <a16:creationId xmlns:a16="http://schemas.microsoft.com/office/drawing/2014/main" id="{92EB0E0E-01A8-C778-B50E-BBB2E66FB60F}"/>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Haiti" descr="© INSCALE GmbH, 05.05.2010&#10;http://www.presentationload.com/">
              <a:extLst>
                <a:ext uri="{FF2B5EF4-FFF2-40B4-BE49-F238E27FC236}">
                  <a16:creationId xmlns:a16="http://schemas.microsoft.com/office/drawing/2014/main" id="{7FC8EFAB-BF92-9D67-5C19-10A4BF8F3057}"/>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Guatemala" descr="© INSCALE GmbH, 05.05.2010&#10;http://www.presentationload.com/">
              <a:extLst>
                <a:ext uri="{FF2B5EF4-FFF2-40B4-BE49-F238E27FC236}">
                  <a16:creationId xmlns:a16="http://schemas.microsoft.com/office/drawing/2014/main" id="{59729EA2-7AC9-6993-76AC-4D6B574388E0}"/>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El Salvador" descr="© INSCALE GmbH, 05.05.2010&#10;http://www.presentationload.com/">
              <a:extLst>
                <a:ext uri="{FF2B5EF4-FFF2-40B4-BE49-F238E27FC236}">
                  <a16:creationId xmlns:a16="http://schemas.microsoft.com/office/drawing/2014/main" id="{231E3B41-1A6B-51CE-5B66-D3B0D747F042}"/>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Dominican Republic" descr="© INSCALE GmbH, 05.05.2010&#10;http://www.presentationload.com/">
              <a:extLst>
                <a:ext uri="{FF2B5EF4-FFF2-40B4-BE49-F238E27FC236}">
                  <a16:creationId xmlns:a16="http://schemas.microsoft.com/office/drawing/2014/main" id="{870EAD23-A98A-42C2-B28C-A47240784D80}"/>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Cuba" descr="© INSCALE GmbH, 05.05.2010&#10;http://www.presentationload.com/">
              <a:extLst>
                <a:ext uri="{FF2B5EF4-FFF2-40B4-BE49-F238E27FC236}">
                  <a16:creationId xmlns:a16="http://schemas.microsoft.com/office/drawing/2014/main" id="{85D036CD-DF49-742A-30B1-6202DFE14B1F}"/>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Costa Rica" descr="© INSCALE GmbH, 05.05.2010&#10;http://www.presentationload.com/">
              <a:extLst>
                <a:ext uri="{FF2B5EF4-FFF2-40B4-BE49-F238E27FC236}">
                  <a16:creationId xmlns:a16="http://schemas.microsoft.com/office/drawing/2014/main" id="{EA3866D9-671E-A95B-D290-215F858A8F50}"/>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Belize" descr="© INSCALE GmbH, 05.05.2010&#10;http://www.presentationload.com/">
              <a:extLst>
                <a:ext uri="{FF2B5EF4-FFF2-40B4-BE49-F238E27FC236}">
                  <a16:creationId xmlns:a16="http://schemas.microsoft.com/office/drawing/2014/main" id="{62ED1A72-F848-E587-8F52-852BB12993B2}"/>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8" name="South America">
              <a:extLst>
                <a:ext uri="{FF2B5EF4-FFF2-40B4-BE49-F238E27FC236}">
                  <a16:creationId xmlns:a16="http://schemas.microsoft.com/office/drawing/2014/main" id="{495BEFF1-E359-540A-6BE5-BF7CC8CB660A}"/>
                </a:ext>
              </a:extLst>
            </p:cNvPr>
            <p:cNvGrpSpPr/>
            <p:nvPr/>
          </p:nvGrpSpPr>
          <p:grpSpPr>
            <a:xfrm>
              <a:off x="3584160" y="3566884"/>
              <a:ext cx="1255323" cy="2156787"/>
              <a:chOff x="5099627" y="3775562"/>
              <a:chExt cx="1195986" cy="1967451"/>
            </a:xfrm>
            <a:grpFill/>
          </p:grpSpPr>
          <p:sp>
            <p:nvSpPr>
              <p:cNvPr id="19" name="Venezuela" descr="© INSCALE GmbH, 05.05.2010&#10;http://www.presentationload.com/">
                <a:extLst>
                  <a:ext uri="{FF2B5EF4-FFF2-40B4-BE49-F238E27FC236}">
                    <a16:creationId xmlns:a16="http://schemas.microsoft.com/office/drawing/2014/main" id="{B895102F-D2C7-D63F-D609-E00E96A53DEE}"/>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Uruguay" descr="© INSCALE GmbH, 05.05.2010&#10;http://www.presentationload.com/">
                <a:extLst>
                  <a:ext uri="{FF2B5EF4-FFF2-40B4-BE49-F238E27FC236}">
                    <a16:creationId xmlns:a16="http://schemas.microsoft.com/office/drawing/2014/main" id="{56B42078-F6C5-521F-3A54-4E1AD802AC29}"/>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Suriname" descr="© INSCALE GmbH, 05.05.2010&#10;http://www.presentationload.com/">
                <a:extLst>
                  <a:ext uri="{FF2B5EF4-FFF2-40B4-BE49-F238E27FC236}">
                    <a16:creationId xmlns:a16="http://schemas.microsoft.com/office/drawing/2014/main" id="{F0CD68C7-C575-7B7A-F15A-81052B27ABD5}"/>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Peru" descr="© INSCALE GmbH, 05.05.2010&#10;http://www.presentationload.com/">
                <a:extLst>
                  <a:ext uri="{FF2B5EF4-FFF2-40B4-BE49-F238E27FC236}">
                    <a16:creationId xmlns:a16="http://schemas.microsoft.com/office/drawing/2014/main" id="{134EE035-508A-51FB-BED9-F9B200468EB0}"/>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Paraguay" descr="© INSCALE GmbH, 05.05.2010&#10;http://www.presentationload.com/">
                <a:extLst>
                  <a:ext uri="{FF2B5EF4-FFF2-40B4-BE49-F238E27FC236}">
                    <a16:creationId xmlns:a16="http://schemas.microsoft.com/office/drawing/2014/main" id="{8A9FACF8-42C5-9BB4-C708-D7832D1FEF99}"/>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Guyane (French Guiana)" descr="© INSCALE GmbH, 05.05.2010&#10;http://www.presentationload.com/">
                <a:extLst>
                  <a:ext uri="{FF2B5EF4-FFF2-40B4-BE49-F238E27FC236}">
                    <a16:creationId xmlns:a16="http://schemas.microsoft.com/office/drawing/2014/main" id="{4B458766-79FC-A499-0D67-BA72E9804880}"/>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Guyana" descr="© INSCALE GmbH, 05.05.2010&#10;http://www.presentationload.com/">
                <a:extLst>
                  <a:ext uri="{FF2B5EF4-FFF2-40B4-BE49-F238E27FC236}">
                    <a16:creationId xmlns:a16="http://schemas.microsoft.com/office/drawing/2014/main" id="{2618E1BB-586C-1394-ED40-AFEAA0077F52}"/>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Ecuador" descr="© INSCALE GmbH, 05.05.2010&#10;http://www.presentationload.com/">
                <a:extLst>
                  <a:ext uri="{FF2B5EF4-FFF2-40B4-BE49-F238E27FC236}">
                    <a16:creationId xmlns:a16="http://schemas.microsoft.com/office/drawing/2014/main" id="{098EA7DA-9D6E-0FA3-77F9-AB644701326E}"/>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Colombia" descr="© INSCALE GmbH, 05.05.2010&#10;http://www.presentationload.com/">
                <a:extLst>
                  <a:ext uri="{FF2B5EF4-FFF2-40B4-BE49-F238E27FC236}">
                    <a16:creationId xmlns:a16="http://schemas.microsoft.com/office/drawing/2014/main" id="{E7E5DDCA-422C-10C4-3B2E-5B92D7517775}"/>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Chile" descr="© INSCALE GmbH, 05.05.2010&#10;http://www.presentationload.com/">
                <a:extLst>
                  <a:ext uri="{FF2B5EF4-FFF2-40B4-BE49-F238E27FC236}">
                    <a16:creationId xmlns:a16="http://schemas.microsoft.com/office/drawing/2014/main" id="{13E85326-39EE-A0D2-5264-1DF4E8ADEB1C}"/>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Brazil" descr="© INSCALE GmbH, 05.05.2010&#10;http://www.presentationload.com/">
                <a:extLst>
                  <a:ext uri="{FF2B5EF4-FFF2-40B4-BE49-F238E27FC236}">
                    <a16:creationId xmlns:a16="http://schemas.microsoft.com/office/drawing/2014/main" id="{FC672C0F-B88A-6669-3B45-5EF0EE4FA05C}"/>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Bolivia" descr="© INSCALE GmbH, 05.05.2010&#10;http://www.presentationload.com/">
                <a:extLst>
                  <a:ext uri="{FF2B5EF4-FFF2-40B4-BE49-F238E27FC236}">
                    <a16:creationId xmlns:a16="http://schemas.microsoft.com/office/drawing/2014/main" id="{9AD4B74C-26FC-0186-D554-068C890C35B9}"/>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Argentina" descr="© INSCALE GmbH, 05.05.2010&#10;http://www.presentationload.com/">
                <a:extLst>
                  <a:ext uri="{FF2B5EF4-FFF2-40B4-BE49-F238E27FC236}">
                    <a16:creationId xmlns:a16="http://schemas.microsoft.com/office/drawing/2014/main" id="{6A7AE666-3D22-712F-6355-3AB930DCAA8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
        <p:nvSpPr>
          <p:cNvPr id="60" name="Content Placeholder 24">
            <a:extLst>
              <a:ext uri="{FF2B5EF4-FFF2-40B4-BE49-F238E27FC236}">
                <a16:creationId xmlns:a16="http://schemas.microsoft.com/office/drawing/2014/main" id="{35D991FA-CF3E-0360-3F9D-044495CB57C9}"/>
              </a:ext>
            </a:extLst>
          </p:cNvPr>
          <p:cNvSpPr txBox="1">
            <a:spLocks/>
          </p:cNvSpPr>
          <p:nvPr/>
        </p:nvSpPr>
        <p:spPr>
          <a:xfrm>
            <a:off x="2109788" y="3265347"/>
            <a:ext cx="8640762" cy="8290062"/>
          </a:xfrm>
          <a:prstGeom prst="rect">
            <a:avLst/>
          </a:prstGeom>
        </p:spPr>
        <p:txBody>
          <a:bodyPr anchor="ctr"/>
          <a:lstStyle>
            <a:lvl1pPr marL="0" indent="0" algn="l" defTabSz="1828709" rtl="0" eaLnBrk="1" latinLnBrk="0" hangingPunct="1">
              <a:lnSpc>
                <a:spcPct val="13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3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30000"/>
              </a:lnSpc>
              <a:buClr>
                <a:schemeClr val="accent1"/>
              </a:buClr>
            </a:pPr>
            <a:r>
              <a:rPr lang="en-GB" sz="2000" b="1" dirty="0">
                <a:solidFill>
                  <a:schemeClr val="tx1">
                    <a:lumMod val="65000"/>
                    <a:lumOff val="35000"/>
                  </a:schemeClr>
                </a:solidFill>
                <a:latin typeface="Rubik SemiBold" pitchFamily="2" charset="-79"/>
                <a:cs typeface="Rubik SemiBold" pitchFamily="2" charset="-79"/>
              </a:rPr>
              <a:t>Paragraph text, Rubik 20pt.</a:t>
            </a:r>
          </a:p>
          <a:p>
            <a:pPr>
              <a:lnSpc>
                <a:spcPct val="130000"/>
              </a:lnSpc>
              <a:buClr>
                <a:schemeClr val="accent1"/>
              </a:buClr>
            </a:pP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aut</a:t>
            </a:r>
            <a:r>
              <a:rPr lang="en-GB" sz="2000" dirty="0">
                <a:solidFill>
                  <a:schemeClr val="tx1">
                    <a:lumMod val="65000"/>
                    <a:lumOff val="35000"/>
                  </a:schemeClr>
                </a:solidFill>
                <a:latin typeface="+mn-lt"/>
              </a:rPr>
              <a:t> quo </a:t>
            </a:r>
            <a:r>
              <a:rPr lang="en-GB" sz="2000" dirty="0" err="1">
                <a:solidFill>
                  <a:schemeClr val="tx1">
                    <a:lumMod val="65000"/>
                    <a:lumOff val="35000"/>
                  </a:schemeClr>
                </a:solidFill>
                <a:latin typeface="+mn-lt"/>
              </a:rPr>
              <a:t>doluption</a:t>
            </a:r>
            <a:r>
              <a:rPr lang="en-GB" sz="2000" dirty="0">
                <a:solidFill>
                  <a:schemeClr val="tx1">
                    <a:lumMod val="65000"/>
                    <a:lumOff val="35000"/>
                  </a:schemeClr>
                </a:solidFill>
                <a:latin typeface="+mn-lt"/>
              </a:rPr>
              <a:t> re, </a:t>
            </a:r>
            <a:r>
              <a:rPr lang="en-GB" sz="2000" dirty="0" err="1">
                <a:solidFill>
                  <a:schemeClr val="tx1">
                    <a:lumMod val="65000"/>
                    <a:lumOff val="35000"/>
                  </a:schemeClr>
                </a:solidFill>
                <a:latin typeface="+mn-lt"/>
              </a:rPr>
              <a:t>opragraph</a:t>
            </a:r>
            <a:r>
              <a:rPr lang="en-GB" sz="2000" dirty="0">
                <a:solidFill>
                  <a:schemeClr val="tx1">
                    <a:lumMod val="65000"/>
                    <a:lumOff val="35000"/>
                  </a:schemeClr>
                </a:solidFill>
                <a:latin typeface="+mn-lt"/>
              </a:rPr>
              <a:t> text, </a:t>
            </a:r>
            <a:r>
              <a:rPr lang="en-GB" sz="2000" dirty="0" err="1">
                <a:solidFill>
                  <a:schemeClr val="tx1">
                    <a:lumMod val="65000"/>
                    <a:lumOff val="35000"/>
                  </a:schemeClr>
                </a:solidFill>
                <a:latin typeface="+mn-lt"/>
              </a:rPr>
              <a:t>tae</a:t>
            </a:r>
            <a:r>
              <a:rPr lang="en-GB" sz="2000" dirty="0">
                <a:solidFill>
                  <a:schemeClr val="tx1">
                    <a:lumMod val="65000"/>
                    <a:lumOff val="35000"/>
                  </a:schemeClr>
                </a:solidFill>
                <a:latin typeface="+mn-lt"/>
              </a:rPr>
              <a:t> sit qui </a:t>
            </a:r>
            <a:r>
              <a:rPr lang="en-GB" sz="2000" dirty="0" err="1">
                <a:solidFill>
                  <a:schemeClr val="tx1">
                    <a:lumMod val="65000"/>
                    <a:lumOff val="35000"/>
                  </a:schemeClr>
                </a:solidFill>
                <a:latin typeface="+mn-lt"/>
              </a:rPr>
              <a:t>susto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trumquost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vel</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landit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lautet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accuptas</a:t>
            </a:r>
            <a:r>
              <a:rPr lang="en-GB" sz="2000" dirty="0">
                <a:solidFill>
                  <a:schemeClr val="tx1">
                    <a:lumMod val="65000"/>
                    <a:lumOff val="35000"/>
                  </a:schemeClr>
                </a:solidFill>
                <a:latin typeface="+mn-lt"/>
              </a:rPr>
              <a:t> Stet </a:t>
            </a:r>
            <a:r>
              <a:rPr lang="en-GB" sz="2000" dirty="0" err="1">
                <a:solidFill>
                  <a:schemeClr val="tx1">
                    <a:lumMod val="65000"/>
                    <a:lumOff val="35000"/>
                  </a:schemeClr>
                </a:solidFill>
                <a:latin typeface="+mn-lt"/>
              </a:rPr>
              <a:t>clita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kasd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gubergren</a:t>
            </a:r>
            <a:r>
              <a:rPr lang="en-GB" sz="2000" dirty="0">
                <a:solidFill>
                  <a:schemeClr val="tx1">
                    <a:lumMod val="65000"/>
                    <a:lumOff val="35000"/>
                  </a:schemeClr>
                </a:solidFill>
                <a:latin typeface="+mn-lt"/>
              </a:rPr>
              <a:t>, no sea </a:t>
            </a:r>
            <a:r>
              <a:rPr lang="en-GB" sz="2000" dirty="0" err="1">
                <a:solidFill>
                  <a:schemeClr val="tx1">
                    <a:lumMod val="65000"/>
                    <a:lumOff val="35000"/>
                  </a:schemeClr>
                </a:solidFill>
                <a:latin typeface="+mn-lt"/>
              </a:rPr>
              <a:t>takimata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sanctus</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est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Lorem ipsum </a:t>
            </a:r>
            <a:r>
              <a:rPr lang="en-GB" sz="2000" dirty="0" err="1">
                <a:solidFill>
                  <a:schemeClr val="tx1">
                    <a:lumMod val="65000"/>
                    <a:lumOff val="35000"/>
                  </a:schemeClr>
                </a:solidFill>
                <a:latin typeface="+mn-lt"/>
              </a:rPr>
              <a:t>dolor</a:t>
            </a:r>
            <a:r>
              <a:rPr lang="en-GB" sz="2000" dirty="0">
                <a:solidFill>
                  <a:schemeClr val="tx1">
                    <a:lumMod val="65000"/>
                    <a:lumOff val="35000"/>
                  </a:schemeClr>
                </a:solidFill>
                <a:latin typeface="+mn-lt"/>
              </a:rPr>
              <a:t> sit </a:t>
            </a:r>
            <a:r>
              <a:rPr lang="en-GB" sz="2000" dirty="0" err="1">
                <a:solidFill>
                  <a:schemeClr val="tx1">
                    <a:lumMod val="65000"/>
                    <a:lumOff val="35000"/>
                  </a:schemeClr>
                </a:solidFill>
                <a:latin typeface="+mn-lt"/>
              </a:rPr>
              <a:t>amet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consetetur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sadipscing</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elitr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nonumy</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eirmod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tempor</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invidunt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ut</a:t>
            </a:r>
            <a:r>
              <a:rPr lang="en-GB" sz="2000" dirty="0">
                <a:solidFill>
                  <a:schemeClr val="tx1">
                    <a:lumMod val="65000"/>
                    <a:lumOff val="35000"/>
                  </a:schemeClr>
                </a:solidFill>
                <a:latin typeface="+mn-lt"/>
              </a:rPr>
              <a:t> labore et dolore magna </a:t>
            </a:r>
            <a:r>
              <a:rPr lang="en-GB" sz="2000" dirty="0" err="1">
                <a:solidFill>
                  <a:schemeClr val="tx1">
                    <a:lumMod val="65000"/>
                    <a:lumOff val="35000"/>
                  </a:schemeClr>
                </a:solidFill>
                <a:latin typeface="+mn-lt"/>
              </a:rPr>
              <a:t>aliquyam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erat</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sed</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diam</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voluptua</a:t>
            </a:r>
            <a:r>
              <a:rPr lang="en-GB" sz="2000" dirty="0">
                <a:solidFill>
                  <a:schemeClr val="tx1">
                    <a:lumMod val="65000"/>
                    <a:lumOff val="35000"/>
                  </a:schemeClr>
                </a:solidFill>
                <a:latin typeface="+mn-lt"/>
              </a:rPr>
              <a:t>. At </a:t>
            </a:r>
            <a:r>
              <a:rPr lang="en-GB" sz="2000" dirty="0" err="1">
                <a:solidFill>
                  <a:schemeClr val="tx1">
                    <a:lumMod val="65000"/>
                    <a:lumOff val="35000"/>
                  </a:schemeClr>
                </a:solidFill>
                <a:latin typeface="+mn-lt"/>
              </a:rPr>
              <a:t>vero</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eos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accusam</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justo</a:t>
            </a:r>
            <a:r>
              <a:rPr lang="en-GB" sz="2000" dirty="0">
                <a:solidFill>
                  <a:schemeClr val="tx1">
                    <a:lumMod val="65000"/>
                    <a:lumOff val="35000"/>
                  </a:schemeClr>
                </a:solidFill>
                <a:latin typeface="+mn-lt"/>
              </a:rPr>
              <a:t> duo </a:t>
            </a:r>
            <a:r>
              <a:rPr lang="en-GB" sz="2000" dirty="0" err="1">
                <a:solidFill>
                  <a:schemeClr val="tx1">
                    <a:lumMod val="65000"/>
                    <a:lumOff val="35000"/>
                  </a:schemeClr>
                </a:solidFill>
                <a:latin typeface="+mn-lt"/>
              </a:rPr>
              <a:t>dolores</a:t>
            </a:r>
            <a:r>
              <a:rPr lang="en-GB" sz="2000" dirty="0">
                <a:solidFill>
                  <a:schemeClr val="tx1">
                    <a:lumMod val="65000"/>
                    <a:lumOff val="35000"/>
                  </a:schemeClr>
                </a:solidFill>
                <a:latin typeface="+mn-lt"/>
              </a:rPr>
              <a:t> et </a:t>
            </a:r>
            <a:r>
              <a:rPr lang="en-GB" sz="2000" dirty="0" err="1">
                <a:solidFill>
                  <a:schemeClr val="tx1">
                    <a:lumMod val="65000"/>
                    <a:lumOff val="35000"/>
                  </a:schemeClr>
                </a:solidFill>
                <a:latin typeface="+mn-lt"/>
              </a:rPr>
              <a:t>ea</a:t>
            </a:r>
            <a:r>
              <a:rPr lang="en-GB" sz="2000" dirty="0">
                <a:solidFill>
                  <a:schemeClr val="tx1">
                    <a:lumMod val="65000"/>
                    <a:lumOff val="35000"/>
                  </a:schemeClr>
                </a:solidFill>
                <a:latin typeface="+mn-lt"/>
              </a:rPr>
              <a:t> </a:t>
            </a:r>
            <a:r>
              <a:rPr lang="en-GB" sz="2000" dirty="0" err="1">
                <a:solidFill>
                  <a:schemeClr val="tx1">
                    <a:lumMod val="65000"/>
                    <a:lumOff val="35000"/>
                  </a:schemeClr>
                </a:solidFill>
                <a:latin typeface="+mn-lt"/>
              </a:rPr>
              <a:t>rebum</a:t>
            </a:r>
            <a:r>
              <a:rPr lang="en-GB" sz="2000" dirty="0">
                <a:solidFill>
                  <a:schemeClr val="tx1">
                    <a:lumMod val="65000"/>
                    <a:lumOff val="35000"/>
                  </a:schemeClr>
                </a:solidFill>
                <a:latin typeface="+mn-lt"/>
              </a:rPr>
              <a:t>. </a:t>
            </a:r>
          </a:p>
        </p:txBody>
      </p:sp>
    </p:spTree>
    <p:extLst>
      <p:ext uri="{BB962C8B-B14F-4D97-AF65-F5344CB8AC3E}">
        <p14:creationId xmlns:p14="http://schemas.microsoft.com/office/powerpoint/2010/main" val="3054178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241543-3E7B-4A64-B372-AB0E176FB1AF}"/>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D4FE9F6E-BD8F-4103-BF50-DF2263FBFC45}"/>
              </a:ext>
            </a:extLst>
          </p:cNvPr>
          <p:cNvSpPr>
            <a:spLocks noGrp="1"/>
          </p:cNvSpPr>
          <p:nvPr>
            <p:ph type="title"/>
          </p:nvPr>
        </p:nvSpPr>
        <p:spPr/>
        <p:txBody>
          <a:bodyPr/>
          <a:lstStyle/>
          <a:p>
            <a:r>
              <a:rPr lang="en-US" dirty="0"/>
              <a:t>Editing the map per country</a:t>
            </a:r>
            <a:endParaRPr lang="en-GB" dirty="0"/>
          </a:p>
        </p:txBody>
      </p:sp>
      <p:grpSp>
        <p:nvGrpSpPr>
          <p:cNvPr id="4" name="Group 3">
            <a:extLst>
              <a:ext uri="{FF2B5EF4-FFF2-40B4-BE49-F238E27FC236}">
                <a16:creationId xmlns:a16="http://schemas.microsoft.com/office/drawing/2014/main" id="{5BA680DD-66A0-4EB0-BA19-2A9BD120C767}"/>
              </a:ext>
            </a:extLst>
          </p:cNvPr>
          <p:cNvGrpSpPr>
            <a:grpSpLocks noChangeAspect="1"/>
          </p:cNvGrpSpPr>
          <p:nvPr/>
        </p:nvGrpSpPr>
        <p:grpSpPr>
          <a:xfrm>
            <a:off x="3600027" y="3038910"/>
            <a:ext cx="17410944" cy="8495109"/>
            <a:chOff x="1051184" y="1201524"/>
            <a:chExt cx="9845416" cy="4803753"/>
          </a:xfrm>
          <a:solidFill>
            <a:schemeClr val="bg1"/>
          </a:solidFill>
        </p:grpSpPr>
        <p:sp>
          <p:nvSpPr>
            <p:cNvPr id="5" name="Zimbabwe" descr="© INSCALE GmbH, 05.05.2010&#10;http://www.presentationload.com/">
              <a:extLst>
                <a:ext uri="{FF2B5EF4-FFF2-40B4-BE49-F238E27FC236}">
                  <a16:creationId xmlns:a16="http://schemas.microsoft.com/office/drawing/2014/main" id="{4C731C9E-5FC8-46D2-A7C8-BDFD8880B7F9}"/>
                </a:ext>
              </a:extLst>
            </p:cNvPr>
            <p:cNvSpPr>
              <a:spLocks/>
            </p:cNvSpPr>
            <p:nvPr/>
          </p:nvSpPr>
          <p:spPr bwMode="gray">
            <a:xfrm>
              <a:off x="6374496" y="4577795"/>
              <a:ext cx="246660" cy="2466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 name="Zambia" descr="© INSCALE GmbH, 05.05.2010&#10;http://www.presentationload.com/">
              <a:extLst>
                <a:ext uri="{FF2B5EF4-FFF2-40B4-BE49-F238E27FC236}">
                  <a16:creationId xmlns:a16="http://schemas.microsoft.com/office/drawing/2014/main" id="{3E0FCEE8-3F8D-493C-AEC4-C879AEE55A7D}"/>
                </a:ext>
              </a:extLst>
            </p:cNvPr>
            <p:cNvSpPr>
              <a:spLocks/>
            </p:cNvSpPr>
            <p:nvPr/>
          </p:nvSpPr>
          <p:spPr bwMode="gray">
            <a:xfrm>
              <a:off x="6274782" y="4308394"/>
              <a:ext cx="372615" cy="356870"/>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 name="Yemen" descr="© INSCALE GmbH, 05.05.2010&#10;http://www.presentationload.com/">
              <a:extLst>
                <a:ext uri="{FF2B5EF4-FFF2-40B4-BE49-F238E27FC236}">
                  <a16:creationId xmlns:a16="http://schemas.microsoft.com/office/drawing/2014/main" id="{99AFAB95-89E9-450E-9532-62149D10C1B4}"/>
                </a:ext>
              </a:extLst>
            </p:cNvPr>
            <p:cNvSpPr>
              <a:spLocks/>
            </p:cNvSpPr>
            <p:nvPr/>
          </p:nvSpPr>
          <p:spPr bwMode="gray">
            <a:xfrm>
              <a:off x="6923796" y="3328750"/>
              <a:ext cx="327131" cy="22391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 name="Western Sahara" descr="© INSCALE GmbH, 05.05.2010&#10;http://www.presentationload.com/">
              <a:extLst>
                <a:ext uri="{FF2B5EF4-FFF2-40B4-BE49-F238E27FC236}">
                  <a16:creationId xmlns:a16="http://schemas.microsoft.com/office/drawing/2014/main" id="{BEF345EF-F1C6-4BF2-AC75-51695DBECBA8}"/>
                </a:ext>
              </a:extLst>
            </p:cNvPr>
            <p:cNvSpPr>
              <a:spLocks/>
            </p:cNvSpPr>
            <p:nvPr/>
          </p:nvSpPr>
          <p:spPr bwMode="gray">
            <a:xfrm>
              <a:off x="5053727" y="3017363"/>
              <a:ext cx="267653" cy="22916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 name="West Bank" descr="© INSCALE GmbH, 05.05.2010&#10;http://www.presentationload.com/">
              <a:extLst>
                <a:ext uri="{FF2B5EF4-FFF2-40B4-BE49-F238E27FC236}">
                  <a16:creationId xmlns:a16="http://schemas.microsoft.com/office/drawing/2014/main" id="{4F602BB4-2683-4E48-9FE3-927D0CABFD90}"/>
                </a:ext>
              </a:extLst>
            </p:cNvPr>
            <p:cNvSpPr>
              <a:spLocks/>
            </p:cNvSpPr>
            <p:nvPr/>
          </p:nvSpPr>
          <p:spPr bwMode="gray">
            <a:xfrm>
              <a:off x="6656144" y="2844176"/>
              <a:ext cx="19244" cy="41985"/>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 name="Uzbekistan" descr="© INSCALE GmbH, 05.05.2010&#10;http://www.presentationload.com/">
              <a:extLst>
                <a:ext uri="{FF2B5EF4-FFF2-40B4-BE49-F238E27FC236}">
                  <a16:creationId xmlns:a16="http://schemas.microsoft.com/office/drawing/2014/main" id="{A897E7AB-D6C3-40C1-B982-D93ABCF0EFFA}"/>
                </a:ext>
              </a:extLst>
            </p:cNvPr>
            <p:cNvSpPr>
              <a:spLocks/>
            </p:cNvSpPr>
            <p:nvPr/>
          </p:nvSpPr>
          <p:spPr bwMode="gray">
            <a:xfrm>
              <a:off x="7210692" y="2377096"/>
              <a:ext cx="530058" cy="29739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 name="Vietnam" descr="© INSCALE GmbH, 05.05.2010&#10;http://www.presentationload.com/">
              <a:extLst>
                <a:ext uri="{FF2B5EF4-FFF2-40B4-BE49-F238E27FC236}">
                  <a16:creationId xmlns:a16="http://schemas.microsoft.com/office/drawing/2014/main" id="{68DB559A-C211-41DA-A214-C17F3757FF9A}"/>
                </a:ext>
              </a:extLst>
            </p:cNvPr>
            <p:cNvSpPr>
              <a:spLocks/>
            </p:cNvSpPr>
            <p:nvPr/>
          </p:nvSpPr>
          <p:spPr bwMode="gray">
            <a:xfrm>
              <a:off x="8771124" y="3171307"/>
              <a:ext cx="271151" cy="533557"/>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 name="Venezuela" descr="© INSCALE GmbH, 05.05.2010&#10;http://www.presentationload.com/">
              <a:extLst>
                <a:ext uri="{FF2B5EF4-FFF2-40B4-BE49-F238E27FC236}">
                  <a16:creationId xmlns:a16="http://schemas.microsoft.com/office/drawing/2014/main" id="{5A03ECCB-0C9E-4EE7-9D61-DCCEB9745FD3}"/>
                </a:ext>
              </a:extLst>
            </p:cNvPr>
            <p:cNvSpPr>
              <a:spLocks noEditPoints="1"/>
            </p:cNvSpPr>
            <p:nvPr/>
          </p:nvSpPr>
          <p:spPr bwMode="gray">
            <a:xfrm>
              <a:off x="3251883" y="3575411"/>
              <a:ext cx="426844" cy="416348"/>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 name="USA (Alaska)" descr="© INSCALE GmbH, 05.05.2010&#10;http://www.presentationload.com/">
              <a:extLst>
                <a:ext uri="{FF2B5EF4-FFF2-40B4-BE49-F238E27FC236}">
                  <a16:creationId xmlns:a16="http://schemas.microsoft.com/office/drawing/2014/main" id="{242936CC-B2BA-49E2-9886-1D8AB7A1E149}"/>
                </a:ext>
              </a:extLst>
            </p:cNvPr>
            <p:cNvSpPr>
              <a:spLocks noEditPoints="1"/>
            </p:cNvSpPr>
            <p:nvPr/>
          </p:nvSpPr>
          <p:spPr bwMode="gray">
            <a:xfrm>
              <a:off x="1051184" y="1523407"/>
              <a:ext cx="1374999" cy="594783"/>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 name="USA" descr="© INSCALE GmbH, 05.05.2010&#10;http://www.presentationload.com/">
              <a:extLst>
                <a:ext uri="{FF2B5EF4-FFF2-40B4-BE49-F238E27FC236}">
                  <a16:creationId xmlns:a16="http://schemas.microsoft.com/office/drawing/2014/main" id="{1875ED6A-0F25-42E2-8456-EB1C525C14A6}"/>
                </a:ext>
              </a:extLst>
            </p:cNvPr>
            <p:cNvSpPr>
              <a:spLocks noEditPoints="1"/>
            </p:cNvSpPr>
            <p:nvPr/>
          </p:nvSpPr>
          <p:spPr bwMode="gray">
            <a:xfrm>
              <a:off x="1950356" y="2238897"/>
              <a:ext cx="1752862" cy="869434"/>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 name="Uruguay" descr="© INSCALE GmbH, 05.05.2010&#10;http://www.presentationload.com/">
              <a:extLst>
                <a:ext uri="{FF2B5EF4-FFF2-40B4-BE49-F238E27FC236}">
                  <a16:creationId xmlns:a16="http://schemas.microsoft.com/office/drawing/2014/main" id="{A441AF45-BF2A-4026-9A78-FDD08B8DDA06}"/>
                </a:ext>
              </a:extLst>
            </p:cNvPr>
            <p:cNvSpPr>
              <a:spLocks/>
            </p:cNvSpPr>
            <p:nvPr/>
          </p:nvSpPr>
          <p:spPr bwMode="gray">
            <a:xfrm>
              <a:off x="3820426" y="5100856"/>
              <a:ext cx="164440" cy="171438"/>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 name="United Kingdom" descr="© INSCALE GmbH, 05.05.2010&#10;http://www.presentationload.com/">
              <a:extLst>
                <a:ext uri="{FF2B5EF4-FFF2-40B4-BE49-F238E27FC236}">
                  <a16:creationId xmlns:a16="http://schemas.microsoft.com/office/drawing/2014/main" id="{5B92AB2A-3195-4C9B-AE20-C070043DD3DA}"/>
                </a:ext>
              </a:extLst>
            </p:cNvPr>
            <p:cNvSpPr>
              <a:spLocks noEditPoints="1"/>
            </p:cNvSpPr>
            <p:nvPr/>
          </p:nvSpPr>
          <p:spPr bwMode="gray">
            <a:xfrm>
              <a:off x="5412347" y="1852287"/>
              <a:ext cx="258905" cy="369117"/>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 name="United Arab Emirates" descr="© INSCALE GmbH, 05.05.2010&#10;http://www.presentationload.com/">
              <a:extLst>
                <a:ext uri="{FF2B5EF4-FFF2-40B4-BE49-F238E27FC236}">
                  <a16:creationId xmlns:a16="http://schemas.microsoft.com/office/drawing/2014/main" id="{13B6AFAD-7B78-4600-9BCC-16170D053224}"/>
                </a:ext>
              </a:extLst>
            </p:cNvPr>
            <p:cNvSpPr>
              <a:spLocks/>
            </p:cNvSpPr>
            <p:nvPr/>
          </p:nvSpPr>
          <p:spPr bwMode="gray">
            <a:xfrm>
              <a:off x="7187949" y="3057599"/>
              <a:ext cx="150445" cy="143448"/>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 name="Ukraine" descr="© INSCALE GmbH, 05.05.2010&#10;http://www.presentationload.com/">
              <a:extLst>
                <a:ext uri="{FF2B5EF4-FFF2-40B4-BE49-F238E27FC236}">
                  <a16:creationId xmlns:a16="http://schemas.microsoft.com/office/drawing/2014/main" id="{582E8E5E-595D-4F66-96DC-2A0BF90C8A43}"/>
                </a:ext>
              </a:extLst>
            </p:cNvPr>
            <p:cNvSpPr>
              <a:spLocks/>
            </p:cNvSpPr>
            <p:nvPr/>
          </p:nvSpPr>
          <p:spPr bwMode="gray">
            <a:xfrm>
              <a:off x="6236296" y="2137434"/>
              <a:ext cx="500318" cy="279898"/>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 name="Uganda" descr="© INSCALE GmbH, 05.05.2010&#10;http://www.presentationload.com/">
              <a:extLst>
                <a:ext uri="{FF2B5EF4-FFF2-40B4-BE49-F238E27FC236}">
                  <a16:creationId xmlns:a16="http://schemas.microsoft.com/office/drawing/2014/main" id="{55E0B8B1-1E0F-45D2-998A-3F4D646DA11F}"/>
                </a:ext>
              </a:extLst>
            </p:cNvPr>
            <p:cNvSpPr>
              <a:spLocks noEditPoints="1"/>
            </p:cNvSpPr>
            <p:nvPr/>
          </p:nvSpPr>
          <p:spPr bwMode="gray">
            <a:xfrm>
              <a:off x="6521442" y="3864055"/>
              <a:ext cx="174936" cy="206425"/>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 name="Turkmenistan" descr="© INSCALE GmbH, 05.05.2010&#10;http://www.presentationload.com/">
              <a:extLst>
                <a:ext uri="{FF2B5EF4-FFF2-40B4-BE49-F238E27FC236}">
                  <a16:creationId xmlns:a16="http://schemas.microsoft.com/office/drawing/2014/main" id="{5E9B255A-313C-4427-AE61-971A5744F2D6}"/>
                </a:ext>
              </a:extLst>
            </p:cNvPr>
            <p:cNvSpPr>
              <a:spLocks/>
            </p:cNvSpPr>
            <p:nvPr/>
          </p:nvSpPr>
          <p:spPr bwMode="gray">
            <a:xfrm>
              <a:off x="7130220" y="2473312"/>
              <a:ext cx="451336" cy="271152"/>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 name="Turkey" descr="© INSCALE GmbH, 05.05.2010&#10;http://www.presentationload.com/">
              <a:extLst>
                <a:ext uri="{FF2B5EF4-FFF2-40B4-BE49-F238E27FC236}">
                  <a16:creationId xmlns:a16="http://schemas.microsoft.com/office/drawing/2014/main" id="{A0F389CA-8983-437D-9349-3775DA9099FE}"/>
                </a:ext>
              </a:extLst>
            </p:cNvPr>
            <p:cNvSpPr>
              <a:spLocks noEditPoints="1"/>
            </p:cNvSpPr>
            <p:nvPr/>
          </p:nvSpPr>
          <p:spPr bwMode="gray">
            <a:xfrm>
              <a:off x="6339509" y="2494304"/>
              <a:ext cx="594783" cy="227418"/>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 name="Tunisia" descr="© INSCALE GmbH, 05.05.2010&#10;http://www.presentationload.com/">
              <a:extLst>
                <a:ext uri="{FF2B5EF4-FFF2-40B4-BE49-F238E27FC236}">
                  <a16:creationId xmlns:a16="http://schemas.microsoft.com/office/drawing/2014/main" id="{991D00B1-33FB-4F94-8AD6-0A527D9B9B64}"/>
                </a:ext>
              </a:extLst>
            </p:cNvPr>
            <p:cNvSpPr>
              <a:spLocks/>
            </p:cNvSpPr>
            <p:nvPr/>
          </p:nvSpPr>
          <p:spPr bwMode="gray">
            <a:xfrm>
              <a:off x="5821697" y="2669241"/>
              <a:ext cx="122455" cy="25540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 name="Togo" descr="© INSCALE GmbH, 05.05.2010&#10;http://www.presentationload.com/">
              <a:extLst>
                <a:ext uri="{FF2B5EF4-FFF2-40B4-BE49-F238E27FC236}">
                  <a16:creationId xmlns:a16="http://schemas.microsoft.com/office/drawing/2014/main" id="{FD4858C4-E04A-4B02-B45C-14D90E08F85A}"/>
                </a:ext>
              </a:extLst>
            </p:cNvPr>
            <p:cNvSpPr>
              <a:spLocks/>
            </p:cNvSpPr>
            <p:nvPr/>
          </p:nvSpPr>
          <p:spPr bwMode="gray">
            <a:xfrm>
              <a:off x="5573288" y="3615645"/>
              <a:ext cx="62977" cy="180185"/>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 name="Thailand" descr="© INSCALE GmbH, 05.05.2010&#10;http://www.presentationload.com/">
              <a:extLst>
                <a:ext uri="{FF2B5EF4-FFF2-40B4-BE49-F238E27FC236}">
                  <a16:creationId xmlns:a16="http://schemas.microsoft.com/office/drawing/2014/main" id="{8D766388-4355-4982-BB7C-FDF730A93675}"/>
                </a:ext>
              </a:extLst>
            </p:cNvPr>
            <p:cNvSpPr>
              <a:spLocks/>
            </p:cNvSpPr>
            <p:nvPr/>
          </p:nvSpPr>
          <p:spPr bwMode="gray">
            <a:xfrm>
              <a:off x="8639921" y="3278019"/>
              <a:ext cx="276399" cy="531807"/>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 name="Tanzania" descr="© INSCALE GmbH, 05.05.2010&#10;http://www.presentationload.com/">
              <a:extLst>
                <a:ext uri="{FF2B5EF4-FFF2-40B4-BE49-F238E27FC236}">
                  <a16:creationId xmlns:a16="http://schemas.microsoft.com/office/drawing/2014/main" id="{376E0622-E5EA-49D0-AFAD-ADCC920CF19C}"/>
                </a:ext>
              </a:extLst>
            </p:cNvPr>
            <p:cNvSpPr>
              <a:spLocks noEditPoints="1"/>
            </p:cNvSpPr>
            <p:nvPr/>
          </p:nvSpPr>
          <p:spPr bwMode="gray">
            <a:xfrm>
              <a:off x="6519692" y="4051238"/>
              <a:ext cx="342875" cy="388358"/>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 name="Tajikistan" descr="© INSCALE GmbH, 05.05.2010&#10;http://www.presentationload.com/">
              <a:extLst>
                <a:ext uri="{FF2B5EF4-FFF2-40B4-BE49-F238E27FC236}">
                  <a16:creationId xmlns:a16="http://schemas.microsoft.com/office/drawing/2014/main" id="{A3AC371C-60FB-476A-BF1F-F84296AF6B4A}"/>
                </a:ext>
              </a:extLst>
            </p:cNvPr>
            <p:cNvSpPr>
              <a:spLocks/>
            </p:cNvSpPr>
            <p:nvPr/>
          </p:nvSpPr>
          <p:spPr bwMode="gray">
            <a:xfrm>
              <a:off x="7586804" y="2538037"/>
              <a:ext cx="246660" cy="155694"/>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 name="Taiwan" descr="© INSCALE GmbH, 05.05.2010&#10;http://www.presentationload.com/">
              <a:extLst>
                <a:ext uri="{FF2B5EF4-FFF2-40B4-BE49-F238E27FC236}">
                  <a16:creationId xmlns:a16="http://schemas.microsoft.com/office/drawing/2014/main" id="{32866A90-F1A1-4C35-B758-0DB4841CBE1B}"/>
                </a:ext>
              </a:extLst>
            </p:cNvPr>
            <p:cNvSpPr>
              <a:spLocks/>
            </p:cNvSpPr>
            <p:nvPr/>
          </p:nvSpPr>
          <p:spPr bwMode="gray">
            <a:xfrm>
              <a:off x="9315175" y="3101333"/>
              <a:ext cx="54231" cy="120706"/>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 name="Syria" descr="© INSCALE GmbH, 05.05.2010&#10;http://www.presentationload.com/">
              <a:extLst>
                <a:ext uri="{FF2B5EF4-FFF2-40B4-BE49-F238E27FC236}">
                  <a16:creationId xmlns:a16="http://schemas.microsoft.com/office/drawing/2014/main" id="{F063CF29-36AE-4B92-B478-614C01AEE53F}"/>
                </a:ext>
              </a:extLst>
            </p:cNvPr>
            <p:cNvSpPr>
              <a:spLocks/>
            </p:cNvSpPr>
            <p:nvPr/>
          </p:nvSpPr>
          <p:spPr bwMode="gray">
            <a:xfrm>
              <a:off x="6661391" y="2665742"/>
              <a:ext cx="201178" cy="185433"/>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 name="Switzerland" descr="© INSCALE GmbH, 05.05.2010&#10;http://www.presentationload.com/">
              <a:extLst>
                <a:ext uri="{FF2B5EF4-FFF2-40B4-BE49-F238E27FC236}">
                  <a16:creationId xmlns:a16="http://schemas.microsoft.com/office/drawing/2014/main" id="{17B6CD4F-F0ED-4285-95B4-7AE2B8B7CCBD}"/>
                </a:ext>
              </a:extLst>
            </p:cNvPr>
            <p:cNvSpPr>
              <a:spLocks/>
            </p:cNvSpPr>
            <p:nvPr/>
          </p:nvSpPr>
          <p:spPr bwMode="gray">
            <a:xfrm>
              <a:off x="5783211" y="2293127"/>
              <a:ext cx="129453" cy="71725"/>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 name="Sweden" descr="© INSCALE GmbH, 05.05.2010&#10;http://www.presentationload.com/">
              <a:extLst>
                <a:ext uri="{FF2B5EF4-FFF2-40B4-BE49-F238E27FC236}">
                  <a16:creationId xmlns:a16="http://schemas.microsoft.com/office/drawing/2014/main" id="{41A12509-8F2D-4BB4-B93C-2DC02CAB8C25}"/>
                </a:ext>
              </a:extLst>
            </p:cNvPr>
            <p:cNvSpPr>
              <a:spLocks noEditPoints="1"/>
            </p:cNvSpPr>
            <p:nvPr/>
          </p:nvSpPr>
          <p:spPr bwMode="gray">
            <a:xfrm>
              <a:off x="5930158" y="1589882"/>
              <a:ext cx="309638" cy="44258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 name="Swaziland" descr="© INSCALE GmbH, 05.05.2010&#10;http://www.presentationload.com/">
              <a:extLst>
                <a:ext uri="{FF2B5EF4-FFF2-40B4-BE49-F238E27FC236}">
                  <a16:creationId xmlns:a16="http://schemas.microsoft.com/office/drawing/2014/main" id="{7207CAE8-0CFA-4D99-8174-C265D8AD70E9}"/>
                </a:ext>
              </a:extLst>
            </p:cNvPr>
            <p:cNvSpPr>
              <a:spLocks/>
            </p:cNvSpPr>
            <p:nvPr/>
          </p:nvSpPr>
          <p:spPr bwMode="gray">
            <a:xfrm>
              <a:off x="6540685" y="4941663"/>
              <a:ext cx="45484" cy="5947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 name="Suriname" descr="© INSCALE GmbH, 05.05.2010&#10;http://www.presentationload.com/">
              <a:extLst>
                <a:ext uri="{FF2B5EF4-FFF2-40B4-BE49-F238E27FC236}">
                  <a16:creationId xmlns:a16="http://schemas.microsoft.com/office/drawing/2014/main" id="{05298AD9-5BB9-441F-9BFC-7B771D35FC61}"/>
                </a:ext>
              </a:extLst>
            </p:cNvPr>
            <p:cNvSpPr>
              <a:spLocks/>
            </p:cNvSpPr>
            <p:nvPr/>
          </p:nvSpPr>
          <p:spPr bwMode="gray">
            <a:xfrm>
              <a:off x="3729460" y="3799329"/>
              <a:ext cx="131203" cy="1504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 name="Sudan">
              <a:extLst>
                <a:ext uri="{FF2B5EF4-FFF2-40B4-BE49-F238E27FC236}">
                  <a16:creationId xmlns:a16="http://schemas.microsoft.com/office/drawing/2014/main" id="{1E1F767A-F2D8-46F1-97EE-637EA64BF9C9}"/>
                </a:ext>
              </a:extLst>
            </p:cNvPr>
            <p:cNvSpPr>
              <a:spLocks/>
            </p:cNvSpPr>
            <p:nvPr/>
          </p:nvSpPr>
          <p:spPr bwMode="auto">
            <a:xfrm>
              <a:off x="6262443" y="3178734"/>
              <a:ext cx="534523" cy="524395"/>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 name="South Sudan">
              <a:extLst>
                <a:ext uri="{FF2B5EF4-FFF2-40B4-BE49-F238E27FC236}">
                  <a16:creationId xmlns:a16="http://schemas.microsoft.com/office/drawing/2014/main" id="{69DF67BD-668B-4188-9B7B-263512C0943C}"/>
                </a:ext>
              </a:extLst>
            </p:cNvPr>
            <p:cNvSpPr>
              <a:spLocks/>
            </p:cNvSpPr>
            <p:nvPr/>
          </p:nvSpPr>
          <p:spPr bwMode="auto">
            <a:xfrm>
              <a:off x="6336713" y="3569216"/>
              <a:ext cx="384857" cy="321840"/>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 name="Sri Lanka" descr="© INSCALE GmbH, 05.05.2010&#10;http://www.presentationload.com/">
              <a:extLst>
                <a:ext uri="{FF2B5EF4-FFF2-40B4-BE49-F238E27FC236}">
                  <a16:creationId xmlns:a16="http://schemas.microsoft.com/office/drawing/2014/main" id="{A0D0F749-77DF-4884-ACF8-D4CE1E16B607}"/>
                </a:ext>
              </a:extLst>
            </p:cNvPr>
            <p:cNvSpPr>
              <a:spLocks/>
            </p:cNvSpPr>
            <p:nvPr/>
          </p:nvSpPr>
          <p:spPr bwMode="gray">
            <a:xfrm>
              <a:off x="8108114" y="3668126"/>
              <a:ext cx="76971" cy="136450"/>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6" name="Spain" descr="© INSCALE GmbH, 05.05.2010&#10;http://www.presentationload.com/">
              <a:extLst>
                <a:ext uri="{FF2B5EF4-FFF2-40B4-BE49-F238E27FC236}">
                  <a16:creationId xmlns:a16="http://schemas.microsoft.com/office/drawing/2014/main" id="{85A5224C-1109-4953-842C-0E3D7A7D0B9D}"/>
                </a:ext>
              </a:extLst>
            </p:cNvPr>
            <p:cNvSpPr>
              <a:spLocks noEditPoints="1"/>
            </p:cNvSpPr>
            <p:nvPr/>
          </p:nvSpPr>
          <p:spPr bwMode="gray">
            <a:xfrm>
              <a:off x="5337123" y="2438324"/>
              <a:ext cx="391857" cy="276399"/>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7" name="Somalia" descr="© INSCALE GmbH, 05.05.2010&#10;http://www.presentationload.com/">
              <a:extLst>
                <a:ext uri="{FF2B5EF4-FFF2-40B4-BE49-F238E27FC236}">
                  <a16:creationId xmlns:a16="http://schemas.microsoft.com/office/drawing/2014/main" id="{80CF1036-90E5-45A4-B41F-BCDACB854AA9}"/>
                </a:ext>
              </a:extLst>
            </p:cNvPr>
            <p:cNvSpPr>
              <a:spLocks/>
            </p:cNvSpPr>
            <p:nvPr/>
          </p:nvSpPr>
          <p:spPr bwMode="gray">
            <a:xfrm>
              <a:off x="6883560" y="3580659"/>
              <a:ext cx="320134" cy="495071"/>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8" name="Solomon Islands" descr="© INSCALE GmbH, 05.05.2010&#10;http://www.presentationload.com/">
              <a:extLst>
                <a:ext uri="{FF2B5EF4-FFF2-40B4-BE49-F238E27FC236}">
                  <a16:creationId xmlns:a16="http://schemas.microsoft.com/office/drawing/2014/main" id="{0E0CC8B2-5BF0-4102-A972-AAF6FF66CFAD}"/>
                </a:ext>
              </a:extLst>
            </p:cNvPr>
            <p:cNvSpPr>
              <a:spLocks noEditPoints="1"/>
            </p:cNvSpPr>
            <p:nvPr/>
          </p:nvSpPr>
          <p:spPr bwMode="gray">
            <a:xfrm>
              <a:off x="10555474" y="4255912"/>
              <a:ext cx="166190" cy="155694"/>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9" name="Slovenia" descr="© INSCALE GmbH, 05.05.2010&#10;http://www.presentationload.com/">
              <a:extLst>
                <a:ext uri="{FF2B5EF4-FFF2-40B4-BE49-F238E27FC236}">
                  <a16:creationId xmlns:a16="http://schemas.microsoft.com/office/drawing/2014/main" id="{EA8CFD4D-2DF1-4C8B-A4EB-C3FCAA3B77C0}"/>
                </a:ext>
              </a:extLst>
            </p:cNvPr>
            <p:cNvSpPr>
              <a:spLocks/>
            </p:cNvSpPr>
            <p:nvPr/>
          </p:nvSpPr>
          <p:spPr bwMode="gray">
            <a:xfrm>
              <a:off x="5989636" y="2324616"/>
              <a:ext cx="94465" cy="54231"/>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0" name="Slovakia" descr="© INSCALE GmbH, 05.05.2010&#10;http://www.presentationload.com/">
              <a:extLst>
                <a:ext uri="{FF2B5EF4-FFF2-40B4-BE49-F238E27FC236}">
                  <a16:creationId xmlns:a16="http://schemas.microsoft.com/office/drawing/2014/main" id="{F020A662-99DA-45B9-BC51-8C83A8EF2A76}"/>
                </a:ext>
              </a:extLst>
            </p:cNvPr>
            <p:cNvSpPr>
              <a:spLocks/>
            </p:cNvSpPr>
            <p:nvPr/>
          </p:nvSpPr>
          <p:spPr bwMode="gray">
            <a:xfrm>
              <a:off x="6085850" y="2233648"/>
              <a:ext cx="159193" cy="64727"/>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1" name="Sierra Leone" descr="© INSCALE GmbH, 05.05.2010&#10;http://www.presentationload.com/">
              <a:extLst>
                <a:ext uri="{FF2B5EF4-FFF2-40B4-BE49-F238E27FC236}">
                  <a16:creationId xmlns:a16="http://schemas.microsoft.com/office/drawing/2014/main" id="{D4A56A32-F64E-442C-BB30-16941B2CF100}"/>
                </a:ext>
              </a:extLst>
            </p:cNvPr>
            <p:cNvSpPr>
              <a:spLocks/>
            </p:cNvSpPr>
            <p:nvPr/>
          </p:nvSpPr>
          <p:spPr bwMode="gray">
            <a:xfrm>
              <a:off x="5158688" y="3650633"/>
              <a:ext cx="92716" cy="120706"/>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2" name="Serbia" descr="© INSCALE GmbH, 05.05.2010&#10;http://www.presentationload.com/">
              <a:extLst>
                <a:ext uri="{FF2B5EF4-FFF2-40B4-BE49-F238E27FC236}">
                  <a16:creationId xmlns:a16="http://schemas.microsoft.com/office/drawing/2014/main" id="{D7A31ED7-C662-455E-917B-D3FBE9D1167B}"/>
                </a:ext>
              </a:extLst>
            </p:cNvPr>
            <p:cNvSpPr>
              <a:spLocks/>
            </p:cNvSpPr>
            <p:nvPr/>
          </p:nvSpPr>
          <p:spPr bwMode="gray">
            <a:xfrm>
              <a:off x="6147079" y="2352606"/>
              <a:ext cx="122455" cy="134259"/>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43" name="Senegal" descr="© INSCALE GmbH, 05.05.2010&#10;http://www.presentationload.com/">
              <a:extLst>
                <a:ext uri="{FF2B5EF4-FFF2-40B4-BE49-F238E27FC236}">
                  <a16:creationId xmlns:a16="http://schemas.microsoft.com/office/drawing/2014/main" id="{E1E15916-3452-4939-978B-84A4DE0DF885}"/>
                </a:ext>
              </a:extLst>
            </p:cNvPr>
            <p:cNvSpPr>
              <a:spLocks/>
            </p:cNvSpPr>
            <p:nvPr/>
          </p:nvSpPr>
          <p:spPr bwMode="gray">
            <a:xfrm>
              <a:off x="5065973" y="3407472"/>
              <a:ext cx="185433" cy="164440"/>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4" name="Saudi Arabia" descr="© INSCALE GmbH, 05.05.2010&#10;http://www.presentationload.com/">
              <a:extLst>
                <a:ext uri="{FF2B5EF4-FFF2-40B4-BE49-F238E27FC236}">
                  <a16:creationId xmlns:a16="http://schemas.microsoft.com/office/drawing/2014/main" id="{5856DBAE-4AF6-4B11-928D-64731EC5959A}"/>
                </a:ext>
              </a:extLst>
            </p:cNvPr>
            <p:cNvSpPr>
              <a:spLocks/>
            </p:cNvSpPr>
            <p:nvPr/>
          </p:nvSpPr>
          <p:spPr bwMode="gray">
            <a:xfrm>
              <a:off x="6656144" y="2854673"/>
              <a:ext cx="664758" cy="570292"/>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5" name="Rwanda" descr="© INSCALE GmbH, 05.05.2010&#10;http://www.presentationload.com/">
              <a:extLst>
                <a:ext uri="{FF2B5EF4-FFF2-40B4-BE49-F238E27FC236}">
                  <a16:creationId xmlns:a16="http://schemas.microsoft.com/office/drawing/2014/main" id="{39DF3C2B-2494-4892-8945-8C34229AB3D7}"/>
                </a:ext>
              </a:extLst>
            </p:cNvPr>
            <p:cNvSpPr>
              <a:spLocks/>
            </p:cNvSpPr>
            <p:nvPr/>
          </p:nvSpPr>
          <p:spPr bwMode="gray">
            <a:xfrm>
              <a:off x="6495201" y="4051238"/>
              <a:ext cx="66476" cy="66476"/>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6" name="Russia (Urup,Simushir)" descr="© INSCALE GmbH, 05.05.2010&#10;http://www.presentationload.com/">
              <a:extLst>
                <a:ext uri="{FF2B5EF4-FFF2-40B4-BE49-F238E27FC236}">
                  <a16:creationId xmlns:a16="http://schemas.microsoft.com/office/drawing/2014/main" id="{D8600CE8-8423-456D-9D4B-16EECE56E3FA}"/>
                </a:ext>
              </a:extLst>
            </p:cNvPr>
            <p:cNvSpPr>
              <a:spLocks noEditPoints="1"/>
            </p:cNvSpPr>
            <p:nvPr/>
          </p:nvSpPr>
          <p:spPr bwMode="gray">
            <a:xfrm>
              <a:off x="9791001" y="1903020"/>
              <a:ext cx="134701" cy="535306"/>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7" name="Russia" descr="© INSCALE GmbH, 05.05.2010&#10;http://www.presentationload.com/">
              <a:extLst>
                <a:ext uri="{FF2B5EF4-FFF2-40B4-BE49-F238E27FC236}">
                  <a16:creationId xmlns:a16="http://schemas.microsoft.com/office/drawing/2014/main" id="{62A96E3D-F5B8-48D5-9D9B-F21E512B4D34}"/>
                </a:ext>
              </a:extLst>
            </p:cNvPr>
            <p:cNvSpPr>
              <a:spLocks noEditPoints="1"/>
            </p:cNvSpPr>
            <p:nvPr/>
          </p:nvSpPr>
          <p:spPr bwMode="gray">
            <a:xfrm>
              <a:off x="6159324" y="1240010"/>
              <a:ext cx="4048026" cy="1289282"/>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8" name="Romania" descr="© INSCALE GmbH, 05.05.2010&#10;http://www.presentationload.com/">
              <a:extLst>
                <a:ext uri="{FF2B5EF4-FFF2-40B4-BE49-F238E27FC236}">
                  <a16:creationId xmlns:a16="http://schemas.microsoft.com/office/drawing/2014/main" id="{8EE026C5-C956-4949-8350-44AD080E5BE0}"/>
                </a:ext>
              </a:extLst>
            </p:cNvPr>
            <p:cNvSpPr>
              <a:spLocks/>
            </p:cNvSpPr>
            <p:nvPr/>
          </p:nvSpPr>
          <p:spPr bwMode="gray">
            <a:xfrm>
              <a:off x="6185565" y="2279132"/>
              <a:ext cx="274650" cy="164440"/>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49" name="Qatar" descr="© INSCALE GmbH, 05.05.2010&#10;http://www.presentationload.com/">
              <a:extLst>
                <a:ext uri="{FF2B5EF4-FFF2-40B4-BE49-F238E27FC236}">
                  <a16:creationId xmlns:a16="http://schemas.microsoft.com/office/drawing/2014/main" id="{97408352-BDA5-4EDC-91B5-97F84DBBBE12}"/>
                </a:ext>
              </a:extLst>
            </p:cNvPr>
            <p:cNvSpPr>
              <a:spLocks/>
            </p:cNvSpPr>
            <p:nvPr/>
          </p:nvSpPr>
          <p:spPr bwMode="gray">
            <a:xfrm>
              <a:off x="7165208" y="3068095"/>
              <a:ext cx="29740" cy="64727"/>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0" name="Puerto Rico" descr="© INSCALE GmbH, 05.05.2010&#10;http://www.presentationload.com/">
              <a:extLst>
                <a:ext uri="{FF2B5EF4-FFF2-40B4-BE49-F238E27FC236}">
                  <a16:creationId xmlns:a16="http://schemas.microsoft.com/office/drawing/2014/main" id="{E36994BF-5BC3-4464-A6A9-3011B798307B}"/>
                </a:ext>
              </a:extLst>
            </p:cNvPr>
            <p:cNvSpPr>
              <a:spLocks/>
            </p:cNvSpPr>
            <p:nvPr/>
          </p:nvSpPr>
          <p:spPr bwMode="gray">
            <a:xfrm>
              <a:off x="3475801" y="3351492"/>
              <a:ext cx="61229" cy="26241"/>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1" name="Portugal" descr="© INSCALE GmbH, 05.05.2010&#10;http://www.presentationload.com/">
              <a:extLst>
                <a:ext uri="{FF2B5EF4-FFF2-40B4-BE49-F238E27FC236}">
                  <a16:creationId xmlns:a16="http://schemas.microsoft.com/office/drawing/2014/main" id="{EE71294E-BE6C-4DDD-A2A5-C9CC64F86808}"/>
                </a:ext>
              </a:extLst>
            </p:cNvPr>
            <p:cNvSpPr>
              <a:spLocks/>
            </p:cNvSpPr>
            <p:nvPr/>
          </p:nvSpPr>
          <p:spPr bwMode="gray">
            <a:xfrm>
              <a:off x="5321379" y="2497803"/>
              <a:ext cx="101463" cy="183684"/>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2" name="Poland" descr="© INSCALE GmbH, 05.05.2010&#10;http://www.presentationload.com/">
              <a:extLst>
                <a:ext uri="{FF2B5EF4-FFF2-40B4-BE49-F238E27FC236}">
                  <a16:creationId xmlns:a16="http://schemas.microsoft.com/office/drawing/2014/main" id="{5CD699CD-D37F-4BCA-B484-A24F1FCCAF8B}"/>
                </a:ext>
              </a:extLst>
            </p:cNvPr>
            <p:cNvSpPr>
              <a:spLocks/>
            </p:cNvSpPr>
            <p:nvPr/>
          </p:nvSpPr>
          <p:spPr bwMode="gray">
            <a:xfrm>
              <a:off x="6008879" y="2051714"/>
              <a:ext cx="279898" cy="20117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3" name="Philippines" descr="© INSCALE GmbH, 05.05.2010&#10;http://www.presentationload.com/">
              <a:extLst>
                <a:ext uri="{FF2B5EF4-FFF2-40B4-BE49-F238E27FC236}">
                  <a16:creationId xmlns:a16="http://schemas.microsoft.com/office/drawing/2014/main" id="{DD4C16BC-4981-4D71-A320-ECC6D56220BE}"/>
                </a:ext>
              </a:extLst>
            </p:cNvPr>
            <p:cNvSpPr>
              <a:spLocks noEditPoints="1"/>
            </p:cNvSpPr>
            <p:nvPr/>
          </p:nvSpPr>
          <p:spPr bwMode="gray">
            <a:xfrm>
              <a:off x="9299431" y="3339246"/>
              <a:ext cx="320134" cy="537056"/>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4" name="Peru" descr="© INSCALE GmbH, 05.05.2010&#10;http://www.presentationload.com/">
              <a:extLst>
                <a:ext uri="{FF2B5EF4-FFF2-40B4-BE49-F238E27FC236}">
                  <a16:creationId xmlns:a16="http://schemas.microsoft.com/office/drawing/2014/main" id="{B1221CD1-2132-40B4-8144-CA48F58B8AD9}"/>
                </a:ext>
              </a:extLst>
            </p:cNvPr>
            <p:cNvSpPr>
              <a:spLocks/>
            </p:cNvSpPr>
            <p:nvPr/>
          </p:nvSpPr>
          <p:spPr bwMode="gray">
            <a:xfrm>
              <a:off x="2989478" y="4012752"/>
              <a:ext cx="421597" cy="666508"/>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5" name="Paraguay" descr="© INSCALE GmbH, 05.05.2010&#10;http://www.presentationload.com/">
              <a:extLst>
                <a:ext uri="{FF2B5EF4-FFF2-40B4-BE49-F238E27FC236}">
                  <a16:creationId xmlns:a16="http://schemas.microsoft.com/office/drawing/2014/main" id="{54F86B2A-A25C-4771-B8BB-07BCC0F33B7F}"/>
                </a:ext>
              </a:extLst>
            </p:cNvPr>
            <p:cNvSpPr>
              <a:spLocks/>
            </p:cNvSpPr>
            <p:nvPr/>
          </p:nvSpPr>
          <p:spPr bwMode="gray">
            <a:xfrm>
              <a:off x="3633244" y="4708998"/>
              <a:ext cx="267653" cy="302640"/>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6" name="Papua New Guinea" descr="© INSCALE GmbH, 05.05.2010&#10;http://www.presentationload.com/">
              <a:extLst>
                <a:ext uri="{FF2B5EF4-FFF2-40B4-BE49-F238E27FC236}">
                  <a16:creationId xmlns:a16="http://schemas.microsoft.com/office/drawing/2014/main" id="{1CF721D4-B496-4787-8CF2-42F7430463FE}"/>
                </a:ext>
              </a:extLst>
            </p:cNvPr>
            <p:cNvSpPr>
              <a:spLocks noEditPoints="1"/>
            </p:cNvSpPr>
            <p:nvPr/>
          </p:nvSpPr>
          <p:spPr bwMode="gray">
            <a:xfrm>
              <a:off x="10048158" y="4080976"/>
              <a:ext cx="486323" cy="32538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7" name="Panama" descr="© INSCALE GmbH, 05.05.2010&#10;http://www.presentationload.com/">
              <a:extLst>
                <a:ext uri="{FF2B5EF4-FFF2-40B4-BE49-F238E27FC236}">
                  <a16:creationId xmlns:a16="http://schemas.microsoft.com/office/drawing/2014/main" id="{11F3CAC7-8224-4B14-93E2-61FB5DDF7B46}"/>
                </a:ext>
              </a:extLst>
            </p:cNvPr>
            <p:cNvSpPr>
              <a:spLocks/>
            </p:cNvSpPr>
            <p:nvPr/>
          </p:nvSpPr>
          <p:spPr bwMode="gray">
            <a:xfrm>
              <a:off x="2943995" y="3668126"/>
              <a:ext cx="181934" cy="87468"/>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8" name="Pakistan" descr="© INSCALE GmbH, 05.05.2010&#10;http://www.presentationload.com/">
              <a:extLst>
                <a:ext uri="{FF2B5EF4-FFF2-40B4-BE49-F238E27FC236}">
                  <a16:creationId xmlns:a16="http://schemas.microsoft.com/office/drawing/2014/main" id="{869E4918-06AF-4DCD-BB61-C6CB7A96CCD6}"/>
                </a:ext>
              </a:extLst>
            </p:cNvPr>
            <p:cNvSpPr>
              <a:spLocks/>
            </p:cNvSpPr>
            <p:nvPr/>
          </p:nvSpPr>
          <p:spPr bwMode="gray">
            <a:xfrm>
              <a:off x="7455602" y="2679736"/>
              <a:ext cx="470579" cy="472328"/>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59" name="Parcel Islands" descr="© INSCALE GmbH, 05.05.2010&#10;http://www.presentationload.com/">
              <a:extLst>
                <a:ext uri="{FF2B5EF4-FFF2-40B4-BE49-F238E27FC236}">
                  <a16:creationId xmlns:a16="http://schemas.microsoft.com/office/drawing/2014/main" id="{03D2C1D8-D834-4C87-B95C-FA30520FFC73}"/>
                </a:ext>
              </a:extLst>
            </p:cNvPr>
            <p:cNvSpPr>
              <a:spLocks noEditPoints="1"/>
            </p:cNvSpPr>
            <p:nvPr/>
          </p:nvSpPr>
          <p:spPr bwMode="gray">
            <a:xfrm>
              <a:off x="9082510" y="3391727"/>
              <a:ext cx="41985" cy="279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0" name="Oman" descr="© INSCALE GmbH, 05.05.2010&#10;http://www.presentationload.com/">
              <a:extLst>
                <a:ext uri="{FF2B5EF4-FFF2-40B4-BE49-F238E27FC236}">
                  <a16:creationId xmlns:a16="http://schemas.microsoft.com/office/drawing/2014/main" id="{260126C9-A4A3-4788-A173-D79C29AC5D0F}"/>
                </a:ext>
              </a:extLst>
            </p:cNvPr>
            <p:cNvSpPr>
              <a:spLocks/>
            </p:cNvSpPr>
            <p:nvPr/>
          </p:nvSpPr>
          <p:spPr bwMode="gray">
            <a:xfrm>
              <a:off x="7214190" y="3111829"/>
              <a:ext cx="241412" cy="300890"/>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1" name="Norway" descr="© INSCALE GmbH, 05.05.2010&#10;http://www.presentationload.com/">
              <a:extLst>
                <a:ext uri="{FF2B5EF4-FFF2-40B4-BE49-F238E27FC236}">
                  <a16:creationId xmlns:a16="http://schemas.microsoft.com/office/drawing/2014/main" id="{FB860D6C-3D78-45AF-98C0-AC5FEF51530B}"/>
                </a:ext>
              </a:extLst>
            </p:cNvPr>
            <p:cNvSpPr>
              <a:spLocks noEditPoints="1"/>
            </p:cNvSpPr>
            <p:nvPr/>
          </p:nvSpPr>
          <p:spPr bwMode="gray">
            <a:xfrm>
              <a:off x="5772715" y="1273249"/>
              <a:ext cx="608778" cy="670007"/>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2" name="Nigeria" descr="© INSCALE GmbH, 05.05.2010&#10;http://www.presentationload.com/">
              <a:extLst>
                <a:ext uri="{FF2B5EF4-FFF2-40B4-BE49-F238E27FC236}">
                  <a16:creationId xmlns:a16="http://schemas.microsoft.com/office/drawing/2014/main" id="{D636B817-6627-49DF-BD52-CC9D5BB4CC6A}"/>
                </a:ext>
              </a:extLst>
            </p:cNvPr>
            <p:cNvSpPr>
              <a:spLocks/>
            </p:cNvSpPr>
            <p:nvPr/>
          </p:nvSpPr>
          <p:spPr bwMode="gray">
            <a:xfrm>
              <a:off x="5666004" y="3514182"/>
              <a:ext cx="374364" cy="34462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3" name="Niger" descr="© INSCALE GmbH, 05.05.2010&#10;http://www.presentationload.com/">
              <a:extLst>
                <a:ext uri="{FF2B5EF4-FFF2-40B4-BE49-F238E27FC236}">
                  <a16:creationId xmlns:a16="http://schemas.microsoft.com/office/drawing/2014/main" id="{E65C4E53-6F76-41B6-BFCC-3DDA5888A128}"/>
                </a:ext>
              </a:extLst>
            </p:cNvPr>
            <p:cNvSpPr>
              <a:spLocks/>
            </p:cNvSpPr>
            <p:nvPr/>
          </p:nvSpPr>
          <p:spPr bwMode="gray">
            <a:xfrm>
              <a:off x="5587282" y="3167808"/>
              <a:ext cx="496819" cy="4215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4" name="Nicaragua" descr="© INSCALE GmbH, 05.05.2010&#10;http://www.presentationload.com/">
              <a:extLst>
                <a:ext uri="{FF2B5EF4-FFF2-40B4-BE49-F238E27FC236}">
                  <a16:creationId xmlns:a16="http://schemas.microsoft.com/office/drawing/2014/main" id="{F4CA46C8-2FD3-4E7C-8481-3101AC82D774}"/>
                </a:ext>
              </a:extLst>
            </p:cNvPr>
            <p:cNvSpPr>
              <a:spLocks/>
            </p:cNvSpPr>
            <p:nvPr/>
          </p:nvSpPr>
          <p:spPr bwMode="gray">
            <a:xfrm>
              <a:off x="2809295" y="3479195"/>
              <a:ext cx="145198" cy="148696"/>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5" name="New Zealand" descr="© INSCALE GmbH, 05.05.2010&#10;http://www.presentationload.com/">
              <a:extLst>
                <a:ext uri="{FF2B5EF4-FFF2-40B4-BE49-F238E27FC236}">
                  <a16:creationId xmlns:a16="http://schemas.microsoft.com/office/drawing/2014/main" id="{FED8EF09-6727-4718-AD92-AD8D8D574C03}"/>
                </a:ext>
              </a:extLst>
            </p:cNvPr>
            <p:cNvSpPr>
              <a:spLocks noEditPoints="1"/>
            </p:cNvSpPr>
            <p:nvPr/>
          </p:nvSpPr>
          <p:spPr bwMode="gray">
            <a:xfrm>
              <a:off x="10328057" y="5251301"/>
              <a:ext cx="568543" cy="43909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6" name="Newfoundland" descr="© INSCALE GmbH, 05.05.2010&#10;http://www.presentationload.com/">
              <a:extLst>
                <a:ext uri="{FF2B5EF4-FFF2-40B4-BE49-F238E27FC236}">
                  <a16:creationId xmlns:a16="http://schemas.microsoft.com/office/drawing/2014/main" id="{14D21782-079E-4D7B-8EF1-745905751712}"/>
                </a:ext>
              </a:extLst>
            </p:cNvPr>
            <p:cNvSpPr>
              <a:spLocks/>
            </p:cNvSpPr>
            <p:nvPr/>
          </p:nvSpPr>
          <p:spPr bwMode="gray">
            <a:xfrm>
              <a:off x="3949879" y="2167173"/>
              <a:ext cx="190681" cy="171438"/>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7" name="Netherlands" descr="© INSCALE GmbH, 05.05.2010&#10;http://www.presentationload.com/">
              <a:extLst>
                <a:ext uri="{FF2B5EF4-FFF2-40B4-BE49-F238E27FC236}">
                  <a16:creationId xmlns:a16="http://schemas.microsoft.com/office/drawing/2014/main" id="{6C1E7472-5AFE-40D8-82CB-7191433E2659}"/>
                </a:ext>
              </a:extLst>
            </p:cNvPr>
            <p:cNvSpPr>
              <a:spLocks/>
            </p:cNvSpPr>
            <p:nvPr/>
          </p:nvSpPr>
          <p:spPr bwMode="gray">
            <a:xfrm>
              <a:off x="5702741" y="2098948"/>
              <a:ext cx="120706" cy="94465"/>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8" name="Nepal" descr="© INSCALE GmbH, 05.05.2010&#10;http://www.presentationload.com/">
              <a:extLst>
                <a:ext uri="{FF2B5EF4-FFF2-40B4-BE49-F238E27FC236}">
                  <a16:creationId xmlns:a16="http://schemas.microsoft.com/office/drawing/2014/main" id="{58F527C4-8A77-4DC3-8AFD-7BE871D83A75}"/>
                </a:ext>
              </a:extLst>
            </p:cNvPr>
            <p:cNvSpPr>
              <a:spLocks/>
            </p:cNvSpPr>
            <p:nvPr/>
          </p:nvSpPr>
          <p:spPr bwMode="gray">
            <a:xfrm>
              <a:off x="8046888" y="2915900"/>
              <a:ext cx="262404" cy="146946"/>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69" name="Namibia" descr="© INSCALE GmbH, 05.05.2010&#10;http://www.presentationload.com/">
              <a:extLst>
                <a:ext uri="{FF2B5EF4-FFF2-40B4-BE49-F238E27FC236}">
                  <a16:creationId xmlns:a16="http://schemas.microsoft.com/office/drawing/2014/main" id="{2BB4AE06-2BEE-473D-9CC8-14C3087DF816}"/>
                </a:ext>
              </a:extLst>
            </p:cNvPr>
            <p:cNvSpPr>
              <a:spLocks/>
            </p:cNvSpPr>
            <p:nvPr/>
          </p:nvSpPr>
          <p:spPr bwMode="gray">
            <a:xfrm>
              <a:off x="5947651" y="4625029"/>
              <a:ext cx="426844" cy="435592"/>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0" name="Myanmar" descr="© INSCALE GmbH, 05.05.2010&#10;http://www.presentationload.com/">
              <a:extLst>
                <a:ext uri="{FF2B5EF4-FFF2-40B4-BE49-F238E27FC236}">
                  <a16:creationId xmlns:a16="http://schemas.microsoft.com/office/drawing/2014/main" id="{CB93DA07-2AD1-4D11-8747-F1F37029E387}"/>
                </a:ext>
              </a:extLst>
            </p:cNvPr>
            <p:cNvSpPr>
              <a:spLocks/>
            </p:cNvSpPr>
            <p:nvPr/>
          </p:nvSpPr>
          <p:spPr bwMode="gray">
            <a:xfrm>
              <a:off x="8459737" y="2985874"/>
              <a:ext cx="285146" cy="670007"/>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1" name="Mozambique" descr="© INSCALE GmbH, 05.05.2010&#10;http://www.presentationload.com/">
              <a:extLst>
                <a:ext uri="{FF2B5EF4-FFF2-40B4-BE49-F238E27FC236}">
                  <a16:creationId xmlns:a16="http://schemas.microsoft.com/office/drawing/2014/main" id="{15576E54-0747-4F4B-A0A4-0962DDF232A9}"/>
                </a:ext>
              </a:extLst>
            </p:cNvPr>
            <p:cNvSpPr>
              <a:spLocks/>
            </p:cNvSpPr>
            <p:nvPr/>
          </p:nvSpPr>
          <p:spPr bwMode="gray">
            <a:xfrm>
              <a:off x="6530189" y="4392363"/>
              <a:ext cx="341126" cy="598282"/>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2" name="Morocco" descr="© INSCALE GmbH, 05.05.2010&#10;http://www.presentationload.com/">
              <a:extLst>
                <a:ext uri="{FF2B5EF4-FFF2-40B4-BE49-F238E27FC236}">
                  <a16:creationId xmlns:a16="http://schemas.microsoft.com/office/drawing/2014/main" id="{00CF5D76-7B6C-4EA6-8B4E-BB0460D0EEC5}"/>
                </a:ext>
              </a:extLst>
            </p:cNvPr>
            <p:cNvSpPr>
              <a:spLocks/>
            </p:cNvSpPr>
            <p:nvPr/>
          </p:nvSpPr>
          <p:spPr bwMode="gray">
            <a:xfrm>
              <a:off x="5181430" y="2721721"/>
              <a:ext cx="379613" cy="295643"/>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3" name="Montenegro" descr="© INSCALE GmbH, 05.05.2010&#10;http://www.presentationload.com/">
              <a:extLst>
                <a:ext uri="{FF2B5EF4-FFF2-40B4-BE49-F238E27FC236}">
                  <a16:creationId xmlns:a16="http://schemas.microsoft.com/office/drawing/2014/main" id="{850CEEFD-0177-4B81-B008-6A6BA89E5A7A}"/>
                </a:ext>
              </a:extLst>
            </p:cNvPr>
            <p:cNvSpPr>
              <a:spLocks/>
            </p:cNvSpPr>
            <p:nvPr/>
          </p:nvSpPr>
          <p:spPr bwMode="gray">
            <a:xfrm>
              <a:off x="6138332" y="2443572"/>
              <a:ext cx="50732" cy="61229"/>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4" name="Mongolia" descr="© INSCALE GmbH, 05.05.2010&#10;http://www.presentationload.com/">
              <a:extLst>
                <a:ext uri="{FF2B5EF4-FFF2-40B4-BE49-F238E27FC236}">
                  <a16:creationId xmlns:a16="http://schemas.microsoft.com/office/drawing/2014/main" id="{8C566068-59F3-4B96-A50F-A5B1B29B4CC0}"/>
                </a:ext>
              </a:extLst>
            </p:cNvPr>
            <p:cNvSpPr>
              <a:spLocks/>
            </p:cNvSpPr>
            <p:nvPr/>
          </p:nvSpPr>
          <p:spPr bwMode="gray">
            <a:xfrm>
              <a:off x="8062631" y="2142682"/>
              <a:ext cx="939409" cy="37261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5" name="Moldova" descr="© INSCALE GmbH, 05.05.2010&#10;http://www.presentationload.com/">
              <a:extLst>
                <a:ext uri="{FF2B5EF4-FFF2-40B4-BE49-F238E27FC236}">
                  <a16:creationId xmlns:a16="http://schemas.microsoft.com/office/drawing/2014/main" id="{22D77539-FE8C-4CFB-BFDD-6D669FC719DC}"/>
                </a:ext>
              </a:extLst>
            </p:cNvPr>
            <p:cNvSpPr>
              <a:spLocks/>
            </p:cNvSpPr>
            <p:nvPr/>
          </p:nvSpPr>
          <p:spPr bwMode="gray">
            <a:xfrm>
              <a:off x="6363999" y="2272134"/>
              <a:ext cx="96215" cy="1067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6" name="Mexico" descr="© INSCALE GmbH, 05.05.2010&#10;http://www.presentationload.com/">
              <a:extLst>
                <a:ext uri="{FF2B5EF4-FFF2-40B4-BE49-F238E27FC236}">
                  <a16:creationId xmlns:a16="http://schemas.microsoft.com/office/drawing/2014/main" id="{91829270-14CE-4581-8625-CC7E1BF3CC87}"/>
                </a:ext>
              </a:extLst>
            </p:cNvPr>
            <p:cNvSpPr>
              <a:spLocks/>
            </p:cNvSpPr>
            <p:nvPr/>
          </p:nvSpPr>
          <p:spPr bwMode="gray">
            <a:xfrm>
              <a:off x="2041324" y="2837179"/>
              <a:ext cx="832697" cy="65251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7" name="Malta" descr="© INSCALE GmbH, 05.05.2010&#10;http://www.presentationload.com/">
              <a:extLst>
                <a:ext uri="{FF2B5EF4-FFF2-40B4-BE49-F238E27FC236}">
                  <a16:creationId xmlns:a16="http://schemas.microsoft.com/office/drawing/2014/main" id="{17A8B816-5216-44AF-AF85-D3C10A46AA88}"/>
                </a:ext>
              </a:extLst>
            </p:cNvPr>
            <p:cNvSpPr>
              <a:spLocks/>
            </p:cNvSpPr>
            <p:nvPr/>
          </p:nvSpPr>
          <p:spPr bwMode="gray">
            <a:xfrm>
              <a:off x="6019375" y="2709475"/>
              <a:ext cx="13995" cy="12246"/>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8" name="Mauritania" descr="© INSCALE GmbH, 05.05.2010&#10;http://www.presentationload.com/">
              <a:extLst>
                <a:ext uri="{FF2B5EF4-FFF2-40B4-BE49-F238E27FC236}">
                  <a16:creationId xmlns:a16="http://schemas.microsoft.com/office/drawing/2014/main" id="{E4E76302-1FEC-464A-BA00-F1D9716E999F}"/>
                </a:ext>
              </a:extLst>
            </p:cNvPr>
            <p:cNvSpPr>
              <a:spLocks/>
            </p:cNvSpPr>
            <p:nvPr/>
          </p:nvSpPr>
          <p:spPr bwMode="gray">
            <a:xfrm>
              <a:off x="5053727" y="3033108"/>
              <a:ext cx="383111" cy="449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79" name="Mali" descr="© INSCALE GmbH, 05.05.2010&#10;http://www.presentationload.com/">
              <a:extLst>
                <a:ext uri="{FF2B5EF4-FFF2-40B4-BE49-F238E27FC236}">
                  <a16:creationId xmlns:a16="http://schemas.microsoft.com/office/drawing/2014/main" id="{9C5F5B68-37B3-4214-9606-E8238E00623D}"/>
                </a:ext>
              </a:extLst>
            </p:cNvPr>
            <p:cNvSpPr>
              <a:spLocks/>
            </p:cNvSpPr>
            <p:nvPr/>
          </p:nvSpPr>
          <p:spPr bwMode="gray">
            <a:xfrm>
              <a:off x="5193676" y="3111829"/>
              <a:ext cx="519562" cy="537056"/>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0" name="Malaysia" descr="© INSCALE GmbH, 05.05.2010&#10;http://www.presentationload.com/">
              <a:extLst>
                <a:ext uri="{FF2B5EF4-FFF2-40B4-BE49-F238E27FC236}">
                  <a16:creationId xmlns:a16="http://schemas.microsoft.com/office/drawing/2014/main" id="{D5FAC28E-CF91-425B-9789-1BCA028261F4}"/>
                </a:ext>
              </a:extLst>
            </p:cNvPr>
            <p:cNvSpPr>
              <a:spLocks/>
            </p:cNvSpPr>
            <p:nvPr/>
          </p:nvSpPr>
          <p:spPr bwMode="gray">
            <a:xfrm>
              <a:off x="8757129" y="3771339"/>
              <a:ext cx="136450" cy="195929"/>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1" name="Malaysia" descr="© INSCALE GmbH, 05.05.2010&#10;http://www.presentationload.com/">
              <a:extLst>
                <a:ext uri="{FF2B5EF4-FFF2-40B4-BE49-F238E27FC236}">
                  <a16:creationId xmlns:a16="http://schemas.microsoft.com/office/drawing/2014/main" id="{4EBA04D8-3E31-4245-BC2B-FBC126C5125F}"/>
                </a:ext>
              </a:extLst>
            </p:cNvPr>
            <p:cNvSpPr>
              <a:spLocks/>
            </p:cNvSpPr>
            <p:nvPr/>
          </p:nvSpPr>
          <p:spPr bwMode="gray">
            <a:xfrm>
              <a:off x="9077262" y="3748598"/>
              <a:ext cx="307888" cy="236165"/>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2" name="Malawi" descr="© INSCALE GmbH, 05.05.2010&#10;http://www.presentationload.com/">
              <a:extLst>
                <a:ext uri="{FF2B5EF4-FFF2-40B4-BE49-F238E27FC236}">
                  <a16:creationId xmlns:a16="http://schemas.microsoft.com/office/drawing/2014/main" id="{038DC7D8-5EB9-4A68-B0E2-3FCC238DA6FE}"/>
                </a:ext>
              </a:extLst>
            </p:cNvPr>
            <p:cNvSpPr>
              <a:spLocks/>
            </p:cNvSpPr>
            <p:nvPr/>
          </p:nvSpPr>
          <p:spPr bwMode="gray">
            <a:xfrm>
              <a:off x="6612410" y="4353876"/>
              <a:ext cx="104961" cy="279898"/>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3" name="Madagascar" descr="© INSCALE GmbH, 05.05.2010&#10;http://www.presentationload.com/">
              <a:extLst>
                <a:ext uri="{FF2B5EF4-FFF2-40B4-BE49-F238E27FC236}">
                  <a16:creationId xmlns:a16="http://schemas.microsoft.com/office/drawing/2014/main" id="{254F5F04-3718-451B-84AB-08E2B68B02CC}"/>
                </a:ext>
              </a:extLst>
            </p:cNvPr>
            <p:cNvSpPr>
              <a:spLocks/>
            </p:cNvSpPr>
            <p:nvPr/>
          </p:nvSpPr>
          <p:spPr bwMode="gray">
            <a:xfrm>
              <a:off x="6918548" y="4457090"/>
              <a:ext cx="265903" cy="488073"/>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4" name="Macedonia" descr="© INSCALE GmbH, 05.05.2010&#10;http://www.presentationload.com/">
              <a:extLst>
                <a:ext uri="{FF2B5EF4-FFF2-40B4-BE49-F238E27FC236}">
                  <a16:creationId xmlns:a16="http://schemas.microsoft.com/office/drawing/2014/main" id="{98B00F6F-977B-40BD-8A17-F081A2316A66}"/>
                </a:ext>
              </a:extLst>
            </p:cNvPr>
            <p:cNvSpPr>
              <a:spLocks/>
            </p:cNvSpPr>
            <p:nvPr/>
          </p:nvSpPr>
          <p:spPr bwMode="gray">
            <a:xfrm>
              <a:off x="6201308" y="2485557"/>
              <a:ext cx="73474" cy="57730"/>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5" name="Luxembourg" descr="© INSCALE GmbH, 05.05.2010&#10;http://www.presentationload.com/">
              <a:extLst>
                <a:ext uri="{FF2B5EF4-FFF2-40B4-BE49-F238E27FC236}">
                  <a16:creationId xmlns:a16="http://schemas.microsoft.com/office/drawing/2014/main" id="{9621C99F-BB61-40EE-8A87-C8ABF3AC19B4}"/>
                </a:ext>
              </a:extLst>
            </p:cNvPr>
            <p:cNvSpPr>
              <a:spLocks/>
            </p:cNvSpPr>
            <p:nvPr/>
          </p:nvSpPr>
          <p:spPr bwMode="gray">
            <a:xfrm>
              <a:off x="5776214" y="2214405"/>
              <a:ext cx="22742" cy="19244"/>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6" name="Lithuania" descr="© INSCALE GmbH, 05.05.2010&#10;http://www.presentationload.com/">
              <a:extLst>
                <a:ext uri="{FF2B5EF4-FFF2-40B4-BE49-F238E27FC236}">
                  <a16:creationId xmlns:a16="http://schemas.microsoft.com/office/drawing/2014/main" id="{8518B900-A6A6-4C37-8F94-78EC62265129}"/>
                </a:ext>
              </a:extLst>
            </p:cNvPr>
            <p:cNvSpPr>
              <a:spLocks/>
            </p:cNvSpPr>
            <p:nvPr/>
          </p:nvSpPr>
          <p:spPr bwMode="gray">
            <a:xfrm>
              <a:off x="6189064" y="1995735"/>
              <a:ext cx="152195" cy="87468"/>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7" name="Liechtenstein" descr="© INSCALE GmbH, 05.05.2010&#10;http://www.presentationload.com/">
              <a:extLst>
                <a:ext uri="{FF2B5EF4-FFF2-40B4-BE49-F238E27FC236}">
                  <a16:creationId xmlns:a16="http://schemas.microsoft.com/office/drawing/2014/main" id="{28E4B36C-F29F-4436-B570-60BEEEEEE3A6}"/>
                </a:ext>
              </a:extLst>
            </p:cNvPr>
            <p:cNvSpPr>
              <a:spLocks/>
            </p:cNvSpPr>
            <p:nvPr/>
          </p:nvSpPr>
          <p:spPr bwMode="gray">
            <a:xfrm>
              <a:off x="5877677" y="2312370"/>
              <a:ext cx="6997" cy="1049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8" name="Libya" descr="© INSCALE GmbH, 05.05.2010&#10;http://www.presentationload.com/">
              <a:extLst>
                <a:ext uri="{FF2B5EF4-FFF2-40B4-BE49-F238E27FC236}">
                  <a16:creationId xmlns:a16="http://schemas.microsoft.com/office/drawing/2014/main" id="{59FA0796-6E05-4882-9D75-118A0655EA28}"/>
                </a:ext>
              </a:extLst>
            </p:cNvPr>
            <p:cNvSpPr>
              <a:spLocks/>
            </p:cNvSpPr>
            <p:nvPr/>
          </p:nvSpPr>
          <p:spPr bwMode="gray">
            <a:xfrm>
              <a:off x="5874179" y="2816187"/>
              <a:ext cx="491572" cy="496819"/>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89" name="Liberia" descr="© INSCALE GmbH, 05.05.2010&#10;http://www.presentationload.com/">
              <a:extLst>
                <a:ext uri="{FF2B5EF4-FFF2-40B4-BE49-F238E27FC236}">
                  <a16:creationId xmlns:a16="http://schemas.microsoft.com/office/drawing/2014/main" id="{9BF00F94-F0E8-4169-9113-0AD4293AE11C}"/>
                </a:ext>
              </a:extLst>
            </p:cNvPr>
            <p:cNvSpPr>
              <a:spLocks/>
            </p:cNvSpPr>
            <p:nvPr/>
          </p:nvSpPr>
          <p:spPr bwMode="gray">
            <a:xfrm>
              <a:off x="5204172" y="3704864"/>
              <a:ext cx="138200" cy="153944"/>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0" name="Lesotho" descr="© INSCALE GmbH, 05.05.2010&#10;http://www.presentationload.com/">
              <a:extLst>
                <a:ext uri="{FF2B5EF4-FFF2-40B4-BE49-F238E27FC236}">
                  <a16:creationId xmlns:a16="http://schemas.microsoft.com/office/drawing/2014/main" id="{D5ACDE54-406E-476A-AD01-FB7C11E3DA97}"/>
                </a:ext>
              </a:extLst>
            </p:cNvPr>
            <p:cNvSpPr>
              <a:spLocks/>
            </p:cNvSpPr>
            <p:nvPr/>
          </p:nvSpPr>
          <p:spPr bwMode="gray">
            <a:xfrm>
              <a:off x="6416481" y="5046625"/>
              <a:ext cx="75224" cy="73474"/>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1" name="Lebanon" descr="© INSCALE GmbH, 05.05.2010&#10;http://www.presentationload.com/">
              <a:extLst>
                <a:ext uri="{FF2B5EF4-FFF2-40B4-BE49-F238E27FC236}">
                  <a16:creationId xmlns:a16="http://schemas.microsoft.com/office/drawing/2014/main" id="{0CEDD459-69C0-4C9B-82C4-F5F90BF250C0}"/>
                </a:ext>
              </a:extLst>
            </p:cNvPr>
            <p:cNvSpPr>
              <a:spLocks/>
            </p:cNvSpPr>
            <p:nvPr/>
          </p:nvSpPr>
          <p:spPr bwMode="gray">
            <a:xfrm>
              <a:off x="6647397" y="2765455"/>
              <a:ext cx="48982" cy="69975"/>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2" name="Latvia" descr="© INSCALE GmbH, 05.05.2010&#10;http://www.presentationload.com/">
              <a:extLst>
                <a:ext uri="{FF2B5EF4-FFF2-40B4-BE49-F238E27FC236}">
                  <a16:creationId xmlns:a16="http://schemas.microsoft.com/office/drawing/2014/main" id="{910AE24E-AC32-4293-8E6F-583A53F1FE7D}"/>
                </a:ext>
              </a:extLst>
            </p:cNvPr>
            <p:cNvSpPr>
              <a:spLocks/>
            </p:cNvSpPr>
            <p:nvPr/>
          </p:nvSpPr>
          <p:spPr bwMode="gray">
            <a:xfrm>
              <a:off x="6185565" y="1941505"/>
              <a:ext cx="190681" cy="8047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3" name="Laos" descr="© INSCALE GmbH, 05.05.2010&#10;http://www.presentationload.com/">
              <a:extLst>
                <a:ext uri="{FF2B5EF4-FFF2-40B4-BE49-F238E27FC236}">
                  <a16:creationId xmlns:a16="http://schemas.microsoft.com/office/drawing/2014/main" id="{50FED6FF-323A-4593-AB20-CDBD110F848D}"/>
                </a:ext>
              </a:extLst>
            </p:cNvPr>
            <p:cNvSpPr>
              <a:spLocks/>
            </p:cNvSpPr>
            <p:nvPr/>
          </p:nvSpPr>
          <p:spPr bwMode="gray">
            <a:xfrm>
              <a:off x="8711645" y="3202796"/>
              <a:ext cx="269402" cy="311387"/>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4" name="Kyrgyzstan" descr="© INSCALE GmbH, 05.05.2010&#10;http://www.presentationload.com/">
              <a:extLst>
                <a:ext uri="{FF2B5EF4-FFF2-40B4-BE49-F238E27FC236}">
                  <a16:creationId xmlns:a16="http://schemas.microsoft.com/office/drawing/2014/main" id="{21D5439B-F41B-4126-BC5D-E062A49753B8}"/>
                </a:ext>
              </a:extLst>
            </p:cNvPr>
            <p:cNvSpPr>
              <a:spLocks/>
            </p:cNvSpPr>
            <p:nvPr/>
          </p:nvSpPr>
          <p:spPr bwMode="gray">
            <a:xfrm>
              <a:off x="7637536" y="2459317"/>
              <a:ext cx="300890" cy="139949"/>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5" name="Kuwait" descr="© INSCALE GmbH, 05.05.2010&#10;http://www.presentationload.com/">
              <a:extLst>
                <a:ext uri="{FF2B5EF4-FFF2-40B4-BE49-F238E27FC236}">
                  <a16:creationId xmlns:a16="http://schemas.microsoft.com/office/drawing/2014/main" id="{7B190E75-972B-4BE4-BE69-AFCA58520F5D}"/>
                </a:ext>
              </a:extLst>
            </p:cNvPr>
            <p:cNvSpPr>
              <a:spLocks/>
            </p:cNvSpPr>
            <p:nvPr/>
          </p:nvSpPr>
          <p:spPr bwMode="gray">
            <a:xfrm>
              <a:off x="7018262" y="2931645"/>
              <a:ext cx="61229" cy="54231"/>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6" name="Kosovo" descr="© INSCALE GmbH, 05.05.2010&#10;http://www.presentationload.com/">
              <a:extLst>
                <a:ext uri="{FF2B5EF4-FFF2-40B4-BE49-F238E27FC236}">
                  <a16:creationId xmlns:a16="http://schemas.microsoft.com/office/drawing/2014/main" id="{D6D83CDA-C3CA-49FE-A48C-22B6EC1C2E9D}"/>
                </a:ext>
              </a:extLst>
            </p:cNvPr>
            <p:cNvSpPr>
              <a:spLocks noEditPoints="1"/>
            </p:cNvSpPr>
            <p:nvPr/>
          </p:nvSpPr>
          <p:spPr bwMode="gray">
            <a:xfrm>
              <a:off x="6187103" y="2444967"/>
              <a:ext cx="57654" cy="5808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97" name="Korea, South" descr="© INSCALE GmbH, 05.05.2010&#10;http://www.presentationload.com/">
              <a:extLst>
                <a:ext uri="{FF2B5EF4-FFF2-40B4-BE49-F238E27FC236}">
                  <a16:creationId xmlns:a16="http://schemas.microsoft.com/office/drawing/2014/main" id="{B0EC9349-C54B-434E-9CB3-40DA83CF8254}"/>
                </a:ext>
              </a:extLst>
            </p:cNvPr>
            <p:cNvSpPr>
              <a:spLocks noEditPoints="1"/>
            </p:cNvSpPr>
            <p:nvPr/>
          </p:nvSpPr>
          <p:spPr bwMode="gray">
            <a:xfrm>
              <a:off x="9353661" y="2625506"/>
              <a:ext cx="122455" cy="190681"/>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8" name="Korea, North" descr="© INSCALE GmbH, 05.05.2010&#10;http://www.presentationload.com/">
              <a:extLst>
                <a:ext uri="{FF2B5EF4-FFF2-40B4-BE49-F238E27FC236}">
                  <a16:creationId xmlns:a16="http://schemas.microsoft.com/office/drawing/2014/main" id="{2CE1D21D-ED88-4C80-B339-F1C37D9E15EC}"/>
                </a:ext>
              </a:extLst>
            </p:cNvPr>
            <p:cNvSpPr>
              <a:spLocks/>
            </p:cNvSpPr>
            <p:nvPr/>
          </p:nvSpPr>
          <p:spPr bwMode="gray">
            <a:xfrm>
              <a:off x="9252198" y="2468063"/>
              <a:ext cx="146946" cy="187183"/>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99" name="Kenya" descr="© INSCALE GmbH, 05.05.2010&#10;http://www.presentationload.com/">
              <a:extLst>
                <a:ext uri="{FF2B5EF4-FFF2-40B4-BE49-F238E27FC236}">
                  <a16:creationId xmlns:a16="http://schemas.microsoft.com/office/drawing/2014/main" id="{60EFDE75-0036-4AC6-839F-0D6F28571706}"/>
                </a:ext>
              </a:extLst>
            </p:cNvPr>
            <p:cNvSpPr>
              <a:spLocks/>
            </p:cNvSpPr>
            <p:nvPr/>
          </p:nvSpPr>
          <p:spPr bwMode="gray">
            <a:xfrm>
              <a:off x="6661391" y="3844813"/>
              <a:ext cx="251908" cy="341127"/>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0" name="Kazakhstan" descr="© INSCALE GmbH, 05.05.2010&#10;http://www.presentationload.com/">
              <a:extLst>
                <a:ext uri="{FF2B5EF4-FFF2-40B4-BE49-F238E27FC236}">
                  <a16:creationId xmlns:a16="http://schemas.microsoft.com/office/drawing/2014/main" id="{DD3CA75E-C190-4C3C-89FC-191F3C5596B1}"/>
                </a:ext>
              </a:extLst>
            </p:cNvPr>
            <p:cNvSpPr>
              <a:spLocks noEditPoints="1"/>
            </p:cNvSpPr>
            <p:nvPr/>
          </p:nvSpPr>
          <p:spPr bwMode="gray">
            <a:xfrm>
              <a:off x="6918548" y="2032472"/>
              <a:ext cx="1124841" cy="521311"/>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1" name="Jordan" descr="© INSCALE GmbH, 05.05.2010&#10;http://www.presentationload.com/">
              <a:extLst>
                <a:ext uri="{FF2B5EF4-FFF2-40B4-BE49-F238E27FC236}">
                  <a16:creationId xmlns:a16="http://schemas.microsoft.com/office/drawing/2014/main" id="{52534A51-AEC9-4FF2-85C4-D82A11D0A9C4}"/>
                </a:ext>
              </a:extLst>
            </p:cNvPr>
            <p:cNvSpPr>
              <a:spLocks/>
            </p:cNvSpPr>
            <p:nvPr/>
          </p:nvSpPr>
          <p:spPr bwMode="gray">
            <a:xfrm>
              <a:off x="6661391" y="2814438"/>
              <a:ext cx="125954" cy="150445"/>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2" name="Jamaica" descr="© INSCALE GmbH, 05.05.2010&#10;http://www.presentationload.com/">
              <a:extLst>
                <a:ext uri="{FF2B5EF4-FFF2-40B4-BE49-F238E27FC236}">
                  <a16:creationId xmlns:a16="http://schemas.microsoft.com/office/drawing/2014/main" id="{D7EAA4ED-1115-4B3C-B1D5-C2528A87ED8D}"/>
                </a:ext>
              </a:extLst>
            </p:cNvPr>
            <p:cNvSpPr>
              <a:spLocks/>
            </p:cNvSpPr>
            <p:nvPr/>
          </p:nvSpPr>
          <p:spPr bwMode="gray">
            <a:xfrm>
              <a:off x="3117183" y="3351492"/>
              <a:ext cx="69975" cy="22742"/>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3" name="Japan" descr="© INSCALE GmbH, 05.05.2010&#10;http://www.presentationload.com/">
              <a:extLst>
                <a:ext uri="{FF2B5EF4-FFF2-40B4-BE49-F238E27FC236}">
                  <a16:creationId xmlns:a16="http://schemas.microsoft.com/office/drawing/2014/main" id="{56B95C5F-B5BF-44CE-8B1D-6BF9C15C2E1D}"/>
                </a:ext>
              </a:extLst>
            </p:cNvPr>
            <p:cNvSpPr>
              <a:spLocks noEditPoints="1"/>
            </p:cNvSpPr>
            <p:nvPr/>
          </p:nvSpPr>
          <p:spPr bwMode="gray">
            <a:xfrm>
              <a:off x="9423635" y="2377096"/>
              <a:ext cx="391857" cy="764472"/>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4" name="Italy" descr="© INSCALE GmbH, 05.05.2010&#10;http://www.presentationload.com/">
              <a:extLst>
                <a:ext uri="{FF2B5EF4-FFF2-40B4-BE49-F238E27FC236}">
                  <a16:creationId xmlns:a16="http://schemas.microsoft.com/office/drawing/2014/main" id="{93166003-548C-4A47-9794-03069A2F0984}"/>
                </a:ext>
              </a:extLst>
            </p:cNvPr>
            <p:cNvSpPr>
              <a:spLocks noEditPoints="1"/>
            </p:cNvSpPr>
            <p:nvPr/>
          </p:nvSpPr>
          <p:spPr bwMode="gray">
            <a:xfrm>
              <a:off x="5797206" y="2319368"/>
              <a:ext cx="348124" cy="370865"/>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5" name="Israel" descr="© INSCALE GmbH, 05.05.2010&#10;http://www.presentationload.com/">
              <a:extLst>
                <a:ext uri="{FF2B5EF4-FFF2-40B4-BE49-F238E27FC236}">
                  <a16:creationId xmlns:a16="http://schemas.microsoft.com/office/drawing/2014/main" id="{CD446B1E-4DA1-4D42-AD72-404C7662CACC}"/>
                </a:ext>
              </a:extLst>
            </p:cNvPr>
            <p:cNvSpPr>
              <a:spLocks/>
            </p:cNvSpPr>
            <p:nvPr/>
          </p:nvSpPr>
          <p:spPr bwMode="gray">
            <a:xfrm>
              <a:off x="6635151" y="2809190"/>
              <a:ext cx="45484" cy="14344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6" name="Ireland" descr="© INSCALE GmbH, 05.05.2010&#10;http://www.presentationload.com/">
              <a:extLst>
                <a:ext uri="{FF2B5EF4-FFF2-40B4-BE49-F238E27FC236}">
                  <a16:creationId xmlns:a16="http://schemas.microsoft.com/office/drawing/2014/main" id="{923C7E87-43D5-4CB0-9718-80DA183A4CAF}"/>
                </a:ext>
              </a:extLst>
            </p:cNvPr>
            <p:cNvSpPr>
              <a:spLocks/>
            </p:cNvSpPr>
            <p:nvPr/>
          </p:nvSpPr>
          <p:spPr bwMode="gray">
            <a:xfrm>
              <a:off x="5340622" y="2035971"/>
              <a:ext cx="125954" cy="132951"/>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7" name="Iraq" descr="© INSCALE GmbH, 05.05.2010&#10;http://www.presentationload.com/">
              <a:extLst>
                <a:ext uri="{FF2B5EF4-FFF2-40B4-BE49-F238E27FC236}">
                  <a16:creationId xmlns:a16="http://schemas.microsoft.com/office/drawing/2014/main" id="{D963D666-FD75-4005-9761-AF23E68BACCA}"/>
                </a:ext>
              </a:extLst>
            </p:cNvPr>
            <p:cNvSpPr>
              <a:spLocks/>
            </p:cNvSpPr>
            <p:nvPr/>
          </p:nvSpPr>
          <p:spPr bwMode="gray">
            <a:xfrm>
              <a:off x="6766354" y="2669241"/>
              <a:ext cx="306139" cy="295643"/>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8" name="Iran" descr="© INSCALE GmbH, 05.05.2010&#10;http://www.presentationload.com/">
              <a:extLst>
                <a:ext uri="{FF2B5EF4-FFF2-40B4-BE49-F238E27FC236}">
                  <a16:creationId xmlns:a16="http://schemas.microsoft.com/office/drawing/2014/main" id="{A74E1D49-2A22-49C1-8533-74805989EAC7}"/>
                </a:ext>
              </a:extLst>
            </p:cNvPr>
            <p:cNvSpPr>
              <a:spLocks/>
            </p:cNvSpPr>
            <p:nvPr/>
          </p:nvSpPr>
          <p:spPr bwMode="gray">
            <a:xfrm>
              <a:off x="6897555" y="2580022"/>
              <a:ext cx="643766" cy="52830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09" name="Indonesia" descr="© INSCALE GmbH, 05.05.2010&#10;http://www.presentationload.com/">
              <a:extLst>
                <a:ext uri="{FF2B5EF4-FFF2-40B4-BE49-F238E27FC236}">
                  <a16:creationId xmlns:a16="http://schemas.microsoft.com/office/drawing/2014/main" id="{5378703C-985F-4499-B041-3BD25DC3932C}"/>
                </a:ext>
              </a:extLst>
            </p:cNvPr>
            <p:cNvSpPr>
              <a:spLocks noEditPoints="1"/>
            </p:cNvSpPr>
            <p:nvPr/>
          </p:nvSpPr>
          <p:spPr bwMode="gray">
            <a:xfrm>
              <a:off x="8606683" y="3809825"/>
              <a:ext cx="1460719" cy="58253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0" name="India" descr="© INSCALE GmbH, 05.05.2010&#10;http://www.presentationload.com/">
              <a:extLst>
                <a:ext uri="{FF2B5EF4-FFF2-40B4-BE49-F238E27FC236}">
                  <a16:creationId xmlns:a16="http://schemas.microsoft.com/office/drawing/2014/main" id="{358E47FA-CAF3-49D0-9FC9-6D8F5DD0AADD}"/>
                </a:ext>
              </a:extLst>
            </p:cNvPr>
            <p:cNvSpPr>
              <a:spLocks noEditPoints="1"/>
            </p:cNvSpPr>
            <p:nvPr/>
          </p:nvSpPr>
          <p:spPr bwMode="gray">
            <a:xfrm>
              <a:off x="7711010" y="2716473"/>
              <a:ext cx="874681" cy="1054866"/>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1" name="Iceland" descr="© INSCALE GmbH, 05.05.2010&#10;http://www.presentationload.com/">
              <a:extLst>
                <a:ext uri="{FF2B5EF4-FFF2-40B4-BE49-F238E27FC236}">
                  <a16:creationId xmlns:a16="http://schemas.microsoft.com/office/drawing/2014/main" id="{2F2B4AE6-EF94-4648-9674-5665DC3C5336}"/>
                </a:ext>
              </a:extLst>
            </p:cNvPr>
            <p:cNvSpPr>
              <a:spLocks/>
            </p:cNvSpPr>
            <p:nvPr/>
          </p:nvSpPr>
          <p:spPr bwMode="gray">
            <a:xfrm>
              <a:off x="5071220" y="1666855"/>
              <a:ext cx="255407" cy="99714"/>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2" name="Hungary" descr="© INSCALE GmbH, 05.05.2010&#10;http://www.presentationload.com/">
              <a:extLst>
                <a:ext uri="{FF2B5EF4-FFF2-40B4-BE49-F238E27FC236}">
                  <a16:creationId xmlns:a16="http://schemas.microsoft.com/office/drawing/2014/main" id="{EAB41F3D-5F39-47FD-806F-61FC550B55F4}"/>
                </a:ext>
              </a:extLst>
            </p:cNvPr>
            <p:cNvSpPr>
              <a:spLocks/>
            </p:cNvSpPr>
            <p:nvPr/>
          </p:nvSpPr>
          <p:spPr bwMode="gray">
            <a:xfrm>
              <a:off x="6070107" y="2268636"/>
              <a:ext cx="190681" cy="99714"/>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3" name="Honduras" descr="© INSCALE GmbH, 05.05.2010&#10;http://www.presentationload.com/">
              <a:extLst>
                <a:ext uri="{FF2B5EF4-FFF2-40B4-BE49-F238E27FC236}">
                  <a16:creationId xmlns:a16="http://schemas.microsoft.com/office/drawing/2014/main" id="{794239CD-57D8-4958-A8E5-CE8ABC8DBA5D}"/>
                </a:ext>
              </a:extLst>
            </p:cNvPr>
            <p:cNvSpPr>
              <a:spLocks/>
            </p:cNvSpPr>
            <p:nvPr/>
          </p:nvSpPr>
          <p:spPr bwMode="gray">
            <a:xfrm>
              <a:off x="2760312" y="3437211"/>
              <a:ext cx="199428" cy="110210"/>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4" name="Haiti" descr="© INSCALE GmbH, 05.05.2010&#10;http://www.presentationload.com/">
              <a:extLst>
                <a:ext uri="{FF2B5EF4-FFF2-40B4-BE49-F238E27FC236}">
                  <a16:creationId xmlns:a16="http://schemas.microsoft.com/office/drawing/2014/main" id="{CFA96A57-6948-4F78-8EB9-576218D7B1F6}"/>
                </a:ext>
              </a:extLst>
            </p:cNvPr>
            <p:cNvSpPr>
              <a:spLocks/>
            </p:cNvSpPr>
            <p:nvPr/>
          </p:nvSpPr>
          <p:spPr bwMode="gray">
            <a:xfrm>
              <a:off x="3250134" y="3297261"/>
              <a:ext cx="87468" cy="69975"/>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5" name="Guyane (French Guiana)" descr="© INSCALE GmbH, 05.05.2010&#10;http://www.presentationload.com/">
              <a:extLst>
                <a:ext uri="{FF2B5EF4-FFF2-40B4-BE49-F238E27FC236}">
                  <a16:creationId xmlns:a16="http://schemas.microsoft.com/office/drawing/2014/main" id="{1DA58F47-A13D-4E1D-AE41-0D08474774B3}"/>
                </a:ext>
              </a:extLst>
            </p:cNvPr>
            <p:cNvSpPr>
              <a:spLocks/>
            </p:cNvSpPr>
            <p:nvPr/>
          </p:nvSpPr>
          <p:spPr bwMode="gray">
            <a:xfrm>
              <a:off x="3837920" y="3806326"/>
              <a:ext cx="90966" cy="132951"/>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6" name="Guyana" descr="© INSCALE GmbH, 05.05.2010&#10;http://www.presentationload.com/">
              <a:extLst>
                <a:ext uri="{FF2B5EF4-FFF2-40B4-BE49-F238E27FC236}">
                  <a16:creationId xmlns:a16="http://schemas.microsoft.com/office/drawing/2014/main" id="{9DE84F88-8721-4C3B-86BD-26E32B8E99DD}"/>
                </a:ext>
              </a:extLst>
            </p:cNvPr>
            <p:cNvSpPr>
              <a:spLocks/>
            </p:cNvSpPr>
            <p:nvPr/>
          </p:nvSpPr>
          <p:spPr bwMode="gray">
            <a:xfrm>
              <a:off x="3624497" y="3710111"/>
              <a:ext cx="145198" cy="260655"/>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7" name="Guinea-Bissau" descr="© INSCALE GmbH, 05.05.2010&#10;http://www.presentationload.com/">
              <a:extLst>
                <a:ext uri="{FF2B5EF4-FFF2-40B4-BE49-F238E27FC236}">
                  <a16:creationId xmlns:a16="http://schemas.microsoft.com/office/drawing/2014/main" id="{927D9268-AC98-4FAA-BB17-E7CEF88562C7}"/>
                </a:ext>
              </a:extLst>
            </p:cNvPr>
            <p:cNvSpPr>
              <a:spLocks/>
            </p:cNvSpPr>
            <p:nvPr/>
          </p:nvSpPr>
          <p:spPr bwMode="gray">
            <a:xfrm>
              <a:off x="5064223" y="3554419"/>
              <a:ext cx="82221" cy="6997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8" name="Guinea" descr="© INSCALE GmbH, 05.05.2010&#10;http://www.presentationload.com/">
              <a:extLst>
                <a:ext uri="{FF2B5EF4-FFF2-40B4-BE49-F238E27FC236}">
                  <a16:creationId xmlns:a16="http://schemas.microsoft.com/office/drawing/2014/main" id="{06009AB7-CF37-4482-925C-5048C29DE6C6}"/>
                </a:ext>
              </a:extLst>
            </p:cNvPr>
            <p:cNvSpPr>
              <a:spLocks/>
            </p:cNvSpPr>
            <p:nvPr/>
          </p:nvSpPr>
          <p:spPr bwMode="gray">
            <a:xfrm>
              <a:off x="5104459" y="3557917"/>
              <a:ext cx="232666" cy="197679"/>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19" name="Guatemala" descr="© INSCALE GmbH, 05.05.2010&#10;http://www.presentationload.com/">
              <a:extLst>
                <a:ext uri="{FF2B5EF4-FFF2-40B4-BE49-F238E27FC236}">
                  <a16:creationId xmlns:a16="http://schemas.microsoft.com/office/drawing/2014/main" id="{905CBB13-95CF-4D24-8130-EF8E825358AE}"/>
                </a:ext>
              </a:extLst>
            </p:cNvPr>
            <p:cNvSpPr>
              <a:spLocks/>
            </p:cNvSpPr>
            <p:nvPr/>
          </p:nvSpPr>
          <p:spPr bwMode="gray">
            <a:xfrm>
              <a:off x="2667595" y="3368986"/>
              <a:ext cx="132951" cy="1504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0" name="Greenland" descr="© INSCALE GmbH, 05.05.2010&#10;http://www.presentationload.com/">
              <a:extLst>
                <a:ext uri="{FF2B5EF4-FFF2-40B4-BE49-F238E27FC236}">
                  <a16:creationId xmlns:a16="http://schemas.microsoft.com/office/drawing/2014/main" id="{DAC95361-A8CB-4F10-8930-629A87483B88}"/>
                </a:ext>
              </a:extLst>
            </p:cNvPr>
            <p:cNvSpPr>
              <a:spLocks noEditPoints="1"/>
            </p:cNvSpPr>
            <p:nvPr/>
          </p:nvSpPr>
          <p:spPr bwMode="gray">
            <a:xfrm>
              <a:off x="4210533" y="1201524"/>
              <a:ext cx="1254294" cy="682252"/>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1" name="Greece" descr="© INSCALE GmbH, 05.05.2010&#10;http://www.presentationload.com/">
              <a:extLst>
                <a:ext uri="{FF2B5EF4-FFF2-40B4-BE49-F238E27FC236}">
                  <a16:creationId xmlns:a16="http://schemas.microsoft.com/office/drawing/2014/main" id="{BEEDF051-88F6-45AE-9C32-5C7A6FAC1E98}"/>
                </a:ext>
              </a:extLst>
            </p:cNvPr>
            <p:cNvSpPr>
              <a:spLocks noEditPoints="1"/>
            </p:cNvSpPr>
            <p:nvPr/>
          </p:nvSpPr>
          <p:spPr bwMode="gray">
            <a:xfrm>
              <a:off x="6199559" y="2510047"/>
              <a:ext cx="237913" cy="246660"/>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2" name="Ghana" descr="© INSCALE GmbH, 05.05.2010&#10;http://www.presentationload.com/">
              <a:extLst>
                <a:ext uri="{FF2B5EF4-FFF2-40B4-BE49-F238E27FC236}">
                  <a16:creationId xmlns:a16="http://schemas.microsoft.com/office/drawing/2014/main" id="{4A6DDAF2-1123-4147-BEB3-548AC70847F2}"/>
                </a:ext>
              </a:extLst>
            </p:cNvPr>
            <p:cNvSpPr>
              <a:spLocks/>
            </p:cNvSpPr>
            <p:nvPr/>
          </p:nvSpPr>
          <p:spPr bwMode="gray">
            <a:xfrm>
              <a:off x="5471825" y="3613896"/>
              <a:ext cx="145198" cy="230915"/>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3" name="Germany" descr="© INSCALE GmbH, 05.05.2010&#10;http://www.presentationload.com/">
              <a:extLst>
                <a:ext uri="{FF2B5EF4-FFF2-40B4-BE49-F238E27FC236}">
                  <a16:creationId xmlns:a16="http://schemas.microsoft.com/office/drawing/2014/main" id="{971A9468-E34F-4F3A-B3B6-438D12C1890B}"/>
                </a:ext>
              </a:extLst>
            </p:cNvPr>
            <p:cNvSpPr>
              <a:spLocks/>
            </p:cNvSpPr>
            <p:nvPr/>
          </p:nvSpPr>
          <p:spPr bwMode="gray">
            <a:xfrm>
              <a:off x="5783211" y="2048215"/>
              <a:ext cx="251908" cy="264154"/>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4" name="Georgia" descr="© INSCALE GmbH, 05.05.2010&#10;http://www.presentationload.com/">
              <a:extLst>
                <a:ext uri="{FF2B5EF4-FFF2-40B4-BE49-F238E27FC236}">
                  <a16:creationId xmlns:a16="http://schemas.microsoft.com/office/drawing/2014/main" id="{D39035C1-C199-4D86-83BC-5A7EBAE59E1E}"/>
                </a:ext>
              </a:extLst>
            </p:cNvPr>
            <p:cNvSpPr>
              <a:spLocks/>
            </p:cNvSpPr>
            <p:nvPr/>
          </p:nvSpPr>
          <p:spPr bwMode="gray">
            <a:xfrm>
              <a:off x="6761105" y="2443572"/>
              <a:ext cx="206425" cy="94465"/>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5" name="The Gambia" descr="© INSCALE GmbH, 05.05.2010&#10;http://www.presentationload.com/">
              <a:extLst>
                <a:ext uri="{FF2B5EF4-FFF2-40B4-BE49-F238E27FC236}">
                  <a16:creationId xmlns:a16="http://schemas.microsoft.com/office/drawing/2014/main" id="{8B3113A0-3C2F-498E-8780-42C508838514}"/>
                </a:ext>
              </a:extLst>
            </p:cNvPr>
            <p:cNvSpPr>
              <a:spLocks/>
            </p:cNvSpPr>
            <p:nvPr/>
          </p:nvSpPr>
          <p:spPr bwMode="gray">
            <a:xfrm>
              <a:off x="5048479" y="3517681"/>
              <a:ext cx="96215" cy="22742"/>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6" name="Gabon" descr="© INSCALE GmbH, 05.05.2010&#10;http://www.presentationload.com/">
              <a:extLst>
                <a:ext uri="{FF2B5EF4-FFF2-40B4-BE49-F238E27FC236}">
                  <a16:creationId xmlns:a16="http://schemas.microsoft.com/office/drawing/2014/main" id="{5815775A-B8C6-422C-B7E1-207D64E7C133}"/>
                </a:ext>
              </a:extLst>
            </p:cNvPr>
            <p:cNvSpPr>
              <a:spLocks/>
            </p:cNvSpPr>
            <p:nvPr/>
          </p:nvSpPr>
          <p:spPr bwMode="gray">
            <a:xfrm>
              <a:off x="5853186" y="3927032"/>
              <a:ext cx="187183" cy="22916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7" name="France" descr="© INSCALE GmbH, 05.05.2010&#10;http://www.presentationload.com/">
              <a:extLst>
                <a:ext uri="{FF2B5EF4-FFF2-40B4-BE49-F238E27FC236}">
                  <a16:creationId xmlns:a16="http://schemas.microsoft.com/office/drawing/2014/main" id="{A410712D-EA6C-45B3-A6B5-EDFF634FD6E1}"/>
                </a:ext>
              </a:extLst>
            </p:cNvPr>
            <p:cNvSpPr>
              <a:spLocks noEditPoints="1"/>
            </p:cNvSpPr>
            <p:nvPr/>
          </p:nvSpPr>
          <p:spPr bwMode="gray">
            <a:xfrm>
              <a:off x="5477072" y="2175920"/>
              <a:ext cx="407602" cy="351623"/>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8" name="Finland" descr="© INSCALE GmbH, 05.05.2010&#10;http://www.presentationload.com/">
              <a:extLst>
                <a:ext uri="{FF2B5EF4-FFF2-40B4-BE49-F238E27FC236}">
                  <a16:creationId xmlns:a16="http://schemas.microsoft.com/office/drawing/2014/main" id="{BA8AF439-EEBC-4A39-ABC7-AE31DF20E2BA}"/>
                </a:ext>
              </a:extLst>
            </p:cNvPr>
            <p:cNvSpPr>
              <a:spLocks/>
            </p:cNvSpPr>
            <p:nvPr/>
          </p:nvSpPr>
          <p:spPr bwMode="gray">
            <a:xfrm>
              <a:off x="6145329" y="1560144"/>
              <a:ext cx="281648" cy="3201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29" name="Ethiopia" descr="© INSCALE GmbH, 05.05.2010&#10;http://www.presentationload.com/">
              <a:extLst>
                <a:ext uri="{FF2B5EF4-FFF2-40B4-BE49-F238E27FC236}">
                  <a16:creationId xmlns:a16="http://schemas.microsoft.com/office/drawing/2014/main" id="{EDD4D8FE-2296-4FE5-94E9-53771C259768}"/>
                </a:ext>
              </a:extLst>
            </p:cNvPr>
            <p:cNvSpPr>
              <a:spLocks/>
            </p:cNvSpPr>
            <p:nvPr/>
          </p:nvSpPr>
          <p:spPr bwMode="gray">
            <a:xfrm>
              <a:off x="6628154" y="3477446"/>
              <a:ext cx="472328" cy="412849"/>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0" name="Estonia" descr="© INSCALE GmbH, 05.05.2010&#10;http://www.presentationload.com/">
              <a:extLst>
                <a:ext uri="{FF2B5EF4-FFF2-40B4-BE49-F238E27FC236}">
                  <a16:creationId xmlns:a16="http://schemas.microsoft.com/office/drawing/2014/main" id="{424E16E4-4DB0-4619-B4F1-3A106CAF3455}"/>
                </a:ext>
              </a:extLst>
            </p:cNvPr>
            <p:cNvSpPr>
              <a:spLocks noEditPoints="1"/>
            </p:cNvSpPr>
            <p:nvPr/>
          </p:nvSpPr>
          <p:spPr bwMode="gray">
            <a:xfrm>
              <a:off x="6201308" y="1890774"/>
              <a:ext cx="155694" cy="69975"/>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1" name="Eritrea" descr="© INSCALE GmbH, 05.05.2010&#10;http://www.presentationload.com/">
              <a:extLst>
                <a:ext uri="{FF2B5EF4-FFF2-40B4-BE49-F238E27FC236}">
                  <a16:creationId xmlns:a16="http://schemas.microsoft.com/office/drawing/2014/main" id="{792B2D03-C2FC-471C-95F2-F12355592539}"/>
                </a:ext>
              </a:extLst>
            </p:cNvPr>
            <p:cNvSpPr>
              <a:spLocks/>
            </p:cNvSpPr>
            <p:nvPr/>
          </p:nvSpPr>
          <p:spPr bwMode="gray">
            <a:xfrm>
              <a:off x="6727867" y="3363737"/>
              <a:ext cx="215173" cy="204676"/>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2" name="Equatorial Guinea" descr="© INSCALE GmbH, 05.05.2010&#10;http://www.presentationload.com/">
              <a:extLst>
                <a:ext uri="{FF2B5EF4-FFF2-40B4-BE49-F238E27FC236}">
                  <a16:creationId xmlns:a16="http://schemas.microsoft.com/office/drawing/2014/main" id="{AB4AE168-8930-468B-AE96-2D51FF251978}"/>
                </a:ext>
              </a:extLst>
            </p:cNvPr>
            <p:cNvSpPr>
              <a:spLocks/>
            </p:cNvSpPr>
            <p:nvPr/>
          </p:nvSpPr>
          <p:spPr bwMode="gray">
            <a:xfrm>
              <a:off x="5874179" y="3930531"/>
              <a:ext cx="64727" cy="48982"/>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3" name="El Salvador" descr="© INSCALE GmbH, 05.05.2010&#10;http://www.presentationload.com/">
              <a:extLst>
                <a:ext uri="{FF2B5EF4-FFF2-40B4-BE49-F238E27FC236}">
                  <a16:creationId xmlns:a16="http://schemas.microsoft.com/office/drawing/2014/main" id="{6277595D-3B3E-4A76-972D-B0DEE160B2B8}"/>
                </a:ext>
              </a:extLst>
            </p:cNvPr>
            <p:cNvSpPr>
              <a:spLocks/>
            </p:cNvSpPr>
            <p:nvPr/>
          </p:nvSpPr>
          <p:spPr bwMode="gray">
            <a:xfrm>
              <a:off x="2728824" y="3493190"/>
              <a:ext cx="76971" cy="50732"/>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4" name="Egypt" descr="© INSCALE GmbH, 05.05.2010&#10;http://www.presentationload.com/">
              <a:extLst>
                <a:ext uri="{FF2B5EF4-FFF2-40B4-BE49-F238E27FC236}">
                  <a16:creationId xmlns:a16="http://schemas.microsoft.com/office/drawing/2014/main" id="{C9E10A06-1755-44F7-AB77-BDDE6CB4129F}"/>
                </a:ext>
              </a:extLst>
            </p:cNvPr>
            <p:cNvSpPr>
              <a:spLocks/>
            </p:cNvSpPr>
            <p:nvPr/>
          </p:nvSpPr>
          <p:spPr bwMode="gray">
            <a:xfrm>
              <a:off x="6344757" y="2872166"/>
              <a:ext cx="353372" cy="36036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5" name="Ecuador" descr="© INSCALE GmbH, 05.05.2010&#10;http://www.presentationload.com/">
              <a:extLst>
                <a:ext uri="{FF2B5EF4-FFF2-40B4-BE49-F238E27FC236}">
                  <a16:creationId xmlns:a16="http://schemas.microsoft.com/office/drawing/2014/main" id="{881D5660-0A1E-44E1-9FBB-D0BE04E7F94A}"/>
                </a:ext>
              </a:extLst>
            </p:cNvPr>
            <p:cNvSpPr>
              <a:spLocks noEditPoints="1"/>
            </p:cNvSpPr>
            <p:nvPr/>
          </p:nvSpPr>
          <p:spPr bwMode="gray">
            <a:xfrm>
              <a:off x="2994726" y="3956772"/>
              <a:ext cx="185433" cy="2361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6" name="East Timor" descr="© INSCALE GmbH, 05.05.2010&#10;http://www.presentationload.com/">
              <a:extLst>
                <a:ext uri="{FF2B5EF4-FFF2-40B4-BE49-F238E27FC236}">
                  <a16:creationId xmlns:a16="http://schemas.microsoft.com/office/drawing/2014/main" id="{50751C1E-885E-4E91-B479-AF64E072A6C4}"/>
                </a:ext>
              </a:extLst>
            </p:cNvPr>
            <p:cNvSpPr>
              <a:spLocks noEditPoints="1"/>
            </p:cNvSpPr>
            <p:nvPr/>
          </p:nvSpPr>
          <p:spPr bwMode="gray">
            <a:xfrm>
              <a:off x="9514602" y="4311892"/>
              <a:ext cx="111959" cy="52481"/>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7" name="Dominican Republic" descr="© INSCALE GmbH, 05.05.2010&#10;http://www.presentationload.com/">
              <a:extLst>
                <a:ext uri="{FF2B5EF4-FFF2-40B4-BE49-F238E27FC236}">
                  <a16:creationId xmlns:a16="http://schemas.microsoft.com/office/drawing/2014/main" id="{5E346D34-0C77-4BE1-9053-A33479871BB6}"/>
                </a:ext>
              </a:extLst>
            </p:cNvPr>
            <p:cNvSpPr>
              <a:spLocks/>
            </p:cNvSpPr>
            <p:nvPr/>
          </p:nvSpPr>
          <p:spPr bwMode="gray">
            <a:xfrm>
              <a:off x="3325356" y="3297261"/>
              <a:ext cx="111959" cy="75224"/>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8" name="Djibouti" descr="© INSCALE GmbH, 05.05.2010&#10;http://www.presentationload.com/">
              <a:extLst>
                <a:ext uri="{FF2B5EF4-FFF2-40B4-BE49-F238E27FC236}">
                  <a16:creationId xmlns:a16="http://schemas.microsoft.com/office/drawing/2014/main" id="{50530E34-7C82-4C88-AF17-57C788398280}"/>
                </a:ext>
              </a:extLst>
            </p:cNvPr>
            <p:cNvSpPr>
              <a:spLocks/>
            </p:cNvSpPr>
            <p:nvPr/>
          </p:nvSpPr>
          <p:spPr bwMode="gray">
            <a:xfrm>
              <a:off x="6899305" y="3557917"/>
              <a:ext cx="52481" cy="61229"/>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39" name="Denmark" descr="© INSCALE GmbH, 05.05.2010&#10;http://www.presentationload.com/">
              <a:extLst>
                <a:ext uri="{FF2B5EF4-FFF2-40B4-BE49-F238E27FC236}">
                  <a16:creationId xmlns:a16="http://schemas.microsoft.com/office/drawing/2014/main" id="{13BEF2F9-3FF2-408D-9988-574D1D46E112}"/>
                </a:ext>
              </a:extLst>
            </p:cNvPr>
            <p:cNvSpPr>
              <a:spLocks noEditPoints="1"/>
            </p:cNvSpPr>
            <p:nvPr/>
          </p:nvSpPr>
          <p:spPr bwMode="gray">
            <a:xfrm>
              <a:off x="5844439" y="1957249"/>
              <a:ext cx="124205" cy="104961"/>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0" name="Czech Republic" descr="© INSCALE GmbH, 05.05.2010&#10;http://www.presentationload.com/">
              <a:extLst>
                <a:ext uri="{FF2B5EF4-FFF2-40B4-BE49-F238E27FC236}">
                  <a16:creationId xmlns:a16="http://schemas.microsoft.com/office/drawing/2014/main" id="{C8606B85-A4F0-4013-9324-D07C6543CB36}"/>
                </a:ext>
              </a:extLst>
            </p:cNvPr>
            <p:cNvSpPr>
              <a:spLocks/>
            </p:cNvSpPr>
            <p:nvPr/>
          </p:nvSpPr>
          <p:spPr bwMode="gray">
            <a:xfrm>
              <a:off x="5954649" y="2182918"/>
              <a:ext cx="188931" cy="8572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1" name="Cyprus" descr="© INSCALE GmbH, 05.05.2010&#10;http://www.presentationload.com/">
              <a:extLst>
                <a:ext uri="{FF2B5EF4-FFF2-40B4-BE49-F238E27FC236}">
                  <a16:creationId xmlns:a16="http://schemas.microsoft.com/office/drawing/2014/main" id="{D77FB80A-9274-446F-9682-8EC7A1BA3B5E}"/>
                </a:ext>
              </a:extLst>
            </p:cNvPr>
            <p:cNvSpPr>
              <a:spLocks/>
            </p:cNvSpPr>
            <p:nvPr/>
          </p:nvSpPr>
          <p:spPr bwMode="gray">
            <a:xfrm>
              <a:off x="6561677" y="2730468"/>
              <a:ext cx="66476" cy="38486"/>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2" name="Cuba" descr="© INSCALE GmbH, 05.05.2010&#10;http://www.presentationload.com/">
              <a:extLst>
                <a:ext uri="{FF2B5EF4-FFF2-40B4-BE49-F238E27FC236}">
                  <a16:creationId xmlns:a16="http://schemas.microsoft.com/office/drawing/2014/main" id="{CE08F0BA-4DA2-420B-B6BE-04B0A4267E60}"/>
                </a:ext>
              </a:extLst>
            </p:cNvPr>
            <p:cNvSpPr>
              <a:spLocks noEditPoints="1"/>
            </p:cNvSpPr>
            <p:nvPr/>
          </p:nvSpPr>
          <p:spPr bwMode="gray">
            <a:xfrm>
              <a:off x="2935249" y="3176556"/>
              <a:ext cx="330630" cy="120706"/>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3" name="Croatia" descr="© INSCALE GmbH, 05.05.2010&#10;http://www.presentationload.com/">
              <a:extLst>
                <a:ext uri="{FF2B5EF4-FFF2-40B4-BE49-F238E27FC236}">
                  <a16:creationId xmlns:a16="http://schemas.microsoft.com/office/drawing/2014/main" id="{317BA7D6-78CA-4AD4-A1D0-6210D5D64193}"/>
                </a:ext>
              </a:extLst>
            </p:cNvPr>
            <p:cNvSpPr>
              <a:spLocks/>
            </p:cNvSpPr>
            <p:nvPr/>
          </p:nvSpPr>
          <p:spPr bwMode="gray">
            <a:xfrm>
              <a:off x="6000133" y="2342109"/>
              <a:ext cx="164440" cy="122455"/>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4" name="Côte d'Ivoire" descr="© INSCALE GmbH, 05.05.2010&#10;http://www.presentationload.com/">
              <a:extLst>
                <a:ext uri="{FF2B5EF4-FFF2-40B4-BE49-F238E27FC236}">
                  <a16:creationId xmlns:a16="http://schemas.microsoft.com/office/drawing/2014/main" id="{0321E017-8E3A-4D81-B636-09DAC2A0CD66}"/>
                </a:ext>
              </a:extLst>
            </p:cNvPr>
            <p:cNvSpPr>
              <a:spLocks/>
            </p:cNvSpPr>
            <p:nvPr/>
          </p:nvSpPr>
          <p:spPr bwMode="gray">
            <a:xfrm>
              <a:off x="5302136" y="3627891"/>
              <a:ext cx="195929" cy="230915"/>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5" name="Costa Rica" descr="© INSCALE GmbH, 05.05.2010&#10;http://www.presentationload.com/">
              <a:extLst>
                <a:ext uri="{FF2B5EF4-FFF2-40B4-BE49-F238E27FC236}">
                  <a16:creationId xmlns:a16="http://schemas.microsoft.com/office/drawing/2014/main" id="{63BA7F29-01E8-433D-98C0-2E2982096D35}"/>
                </a:ext>
              </a:extLst>
            </p:cNvPr>
            <p:cNvSpPr>
              <a:spLocks/>
            </p:cNvSpPr>
            <p:nvPr/>
          </p:nvSpPr>
          <p:spPr bwMode="gray">
            <a:xfrm>
              <a:off x="2853028" y="3610397"/>
              <a:ext cx="106711" cy="103213"/>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6" name="Congo" descr="© INSCALE GmbH, 05.05.2010&#10;http://www.presentationload.com/">
              <a:extLst>
                <a:ext uri="{FF2B5EF4-FFF2-40B4-BE49-F238E27FC236}">
                  <a16:creationId xmlns:a16="http://schemas.microsoft.com/office/drawing/2014/main" id="{B3755CA7-5302-495F-9022-30B9B05AFCB8}"/>
                </a:ext>
              </a:extLst>
            </p:cNvPr>
            <p:cNvSpPr>
              <a:spLocks/>
            </p:cNvSpPr>
            <p:nvPr/>
          </p:nvSpPr>
          <p:spPr bwMode="gray">
            <a:xfrm>
              <a:off x="5968644" y="3820321"/>
              <a:ext cx="603531" cy="678753"/>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7" name="Congo (Brazzaville)" descr="© INSCALE GmbH, 05.05.2010&#10;http://www.presentationload.com/">
              <a:extLst>
                <a:ext uri="{FF2B5EF4-FFF2-40B4-BE49-F238E27FC236}">
                  <a16:creationId xmlns:a16="http://schemas.microsoft.com/office/drawing/2014/main" id="{FD5C2DEA-825A-4775-AC88-7DDCDDCAA8AD}"/>
                </a:ext>
              </a:extLst>
            </p:cNvPr>
            <p:cNvSpPr>
              <a:spLocks/>
            </p:cNvSpPr>
            <p:nvPr/>
          </p:nvSpPr>
          <p:spPr bwMode="gray">
            <a:xfrm>
              <a:off x="5930158" y="3879800"/>
              <a:ext cx="239664" cy="313137"/>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8" name="Colombia" descr="© INSCALE GmbH, 05.05.2010&#10;http://www.presentationload.com/">
              <a:extLst>
                <a:ext uri="{FF2B5EF4-FFF2-40B4-BE49-F238E27FC236}">
                  <a16:creationId xmlns:a16="http://schemas.microsoft.com/office/drawing/2014/main" id="{D1470588-1D32-42B1-8F75-5BBCB753454A}"/>
                </a:ext>
              </a:extLst>
            </p:cNvPr>
            <p:cNvSpPr>
              <a:spLocks/>
            </p:cNvSpPr>
            <p:nvPr/>
          </p:nvSpPr>
          <p:spPr bwMode="gray">
            <a:xfrm>
              <a:off x="3059453" y="3564915"/>
              <a:ext cx="388358" cy="60178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49" name="Chile" descr="© INSCALE GmbH, 05.05.2010&#10;http://www.presentationload.com/">
              <a:extLst>
                <a:ext uri="{FF2B5EF4-FFF2-40B4-BE49-F238E27FC236}">
                  <a16:creationId xmlns:a16="http://schemas.microsoft.com/office/drawing/2014/main" id="{006B1A33-6627-4011-BBA3-9CD24EE60089}"/>
                </a:ext>
              </a:extLst>
            </p:cNvPr>
            <p:cNvSpPr>
              <a:spLocks noEditPoints="1"/>
            </p:cNvSpPr>
            <p:nvPr/>
          </p:nvSpPr>
          <p:spPr bwMode="gray">
            <a:xfrm>
              <a:off x="3372589" y="4649520"/>
              <a:ext cx="517812" cy="135575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0" name="China" descr="© INSCALE GmbH, 05.05.2010&#10;http://www.presentationload.com/">
              <a:extLst>
                <a:ext uri="{FF2B5EF4-FFF2-40B4-BE49-F238E27FC236}">
                  <a16:creationId xmlns:a16="http://schemas.microsoft.com/office/drawing/2014/main" id="{D2B0A365-31C0-4304-926B-B10EF6741030}"/>
                </a:ext>
              </a:extLst>
            </p:cNvPr>
            <p:cNvSpPr>
              <a:spLocks noEditPoints="1"/>
            </p:cNvSpPr>
            <p:nvPr/>
          </p:nvSpPr>
          <p:spPr bwMode="gray">
            <a:xfrm>
              <a:off x="7772236" y="2091950"/>
              <a:ext cx="1637403" cy="1264790"/>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1" name="Chad" descr="© INSCALE GmbH, 05.05.2010&#10;http://www.presentationload.com/">
              <a:extLst>
                <a:ext uri="{FF2B5EF4-FFF2-40B4-BE49-F238E27FC236}">
                  <a16:creationId xmlns:a16="http://schemas.microsoft.com/office/drawing/2014/main" id="{AB27CE3A-2669-46B2-BA7D-5422B54C367B}"/>
                </a:ext>
              </a:extLst>
            </p:cNvPr>
            <p:cNvSpPr>
              <a:spLocks/>
            </p:cNvSpPr>
            <p:nvPr/>
          </p:nvSpPr>
          <p:spPr bwMode="gray">
            <a:xfrm>
              <a:off x="6003631" y="3167808"/>
              <a:ext cx="332379" cy="577290"/>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2" name="Central African Republic" descr="© INSCALE GmbH, 05.05.2010&#10;http://www.presentationload.com/">
              <a:extLst>
                <a:ext uri="{FF2B5EF4-FFF2-40B4-BE49-F238E27FC236}">
                  <a16:creationId xmlns:a16="http://schemas.microsoft.com/office/drawing/2014/main" id="{1926E668-F690-4A0A-8CA6-DB1AC0070B75}"/>
                </a:ext>
              </a:extLst>
            </p:cNvPr>
            <p:cNvSpPr>
              <a:spLocks/>
            </p:cNvSpPr>
            <p:nvPr/>
          </p:nvSpPr>
          <p:spPr bwMode="gray">
            <a:xfrm>
              <a:off x="6035120" y="3619144"/>
              <a:ext cx="409351" cy="313137"/>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3" name="Canada" descr="© INSCALE GmbH, 05.05.2010&#10;http://www.presentationload.com/">
              <a:extLst>
                <a:ext uri="{FF2B5EF4-FFF2-40B4-BE49-F238E27FC236}">
                  <a16:creationId xmlns:a16="http://schemas.microsoft.com/office/drawing/2014/main" id="{B68454D4-7C6C-44EF-AD16-29C9AE76E7BA}"/>
                </a:ext>
              </a:extLst>
            </p:cNvPr>
            <p:cNvSpPr>
              <a:spLocks noEditPoints="1"/>
            </p:cNvSpPr>
            <p:nvPr/>
          </p:nvSpPr>
          <p:spPr bwMode="gray">
            <a:xfrm>
              <a:off x="2044823" y="1212020"/>
              <a:ext cx="2492843" cy="129103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4" name="Cameroon" descr="© INSCALE GmbH, 05.05.2010&#10;http://www.presentationload.com/">
              <a:extLst>
                <a:ext uri="{FF2B5EF4-FFF2-40B4-BE49-F238E27FC236}">
                  <a16:creationId xmlns:a16="http://schemas.microsoft.com/office/drawing/2014/main" id="{30AB718D-278F-4950-B083-52AD5F5D4291}"/>
                </a:ext>
              </a:extLst>
            </p:cNvPr>
            <p:cNvSpPr>
              <a:spLocks/>
            </p:cNvSpPr>
            <p:nvPr/>
          </p:nvSpPr>
          <p:spPr bwMode="gray">
            <a:xfrm>
              <a:off x="5849687" y="3540424"/>
              <a:ext cx="244910" cy="414599"/>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5" name="Cambodia" descr="© INSCALE GmbH, 05.05.2010&#10;http://www.presentationload.com/">
              <a:extLst>
                <a:ext uri="{FF2B5EF4-FFF2-40B4-BE49-F238E27FC236}">
                  <a16:creationId xmlns:a16="http://schemas.microsoft.com/office/drawing/2014/main" id="{68801044-1945-4B7B-8667-CD66313E98DA}"/>
                </a:ext>
              </a:extLst>
            </p:cNvPr>
            <p:cNvSpPr>
              <a:spLocks/>
            </p:cNvSpPr>
            <p:nvPr/>
          </p:nvSpPr>
          <p:spPr bwMode="gray">
            <a:xfrm>
              <a:off x="8816606" y="3489691"/>
              <a:ext cx="169689" cy="150445"/>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6" name="Burundi" descr="© INSCALE GmbH, 05.05.2010&#10;http://www.presentationload.com/">
              <a:extLst>
                <a:ext uri="{FF2B5EF4-FFF2-40B4-BE49-F238E27FC236}">
                  <a16:creationId xmlns:a16="http://schemas.microsoft.com/office/drawing/2014/main" id="{78798903-EDB3-40CA-B377-4256DC714994}"/>
                </a:ext>
              </a:extLst>
            </p:cNvPr>
            <p:cNvSpPr>
              <a:spLocks/>
            </p:cNvSpPr>
            <p:nvPr/>
          </p:nvSpPr>
          <p:spPr bwMode="gray">
            <a:xfrm>
              <a:off x="6500451" y="4101968"/>
              <a:ext cx="59479" cy="75224"/>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7" name="Burkina Faso" descr="© INSCALE GmbH, 05.05.2010&#10;http://www.presentationload.com/">
              <a:extLst>
                <a:ext uri="{FF2B5EF4-FFF2-40B4-BE49-F238E27FC236}">
                  <a16:creationId xmlns:a16="http://schemas.microsoft.com/office/drawing/2014/main" id="{8DB52037-D4C3-420D-AAE3-111D80CB74AB}"/>
                </a:ext>
              </a:extLst>
            </p:cNvPr>
            <p:cNvSpPr>
              <a:spLocks/>
            </p:cNvSpPr>
            <p:nvPr/>
          </p:nvSpPr>
          <p:spPr bwMode="gray">
            <a:xfrm>
              <a:off x="5401851" y="3472197"/>
              <a:ext cx="255407" cy="201178"/>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8" name="Bulgaria" descr="© INSCALE GmbH, 05.05.2010&#10;http://www.presentationload.com/">
              <a:extLst>
                <a:ext uri="{FF2B5EF4-FFF2-40B4-BE49-F238E27FC236}">
                  <a16:creationId xmlns:a16="http://schemas.microsoft.com/office/drawing/2014/main" id="{4ECE7678-F253-4896-A370-3D574507F21E}"/>
                </a:ext>
              </a:extLst>
            </p:cNvPr>
            <p:cNvSpPr>
              <a:spLocks/>
            </p:cNvSpPr>
            <p:nvPr/>
          </p:nvSpPr>
          <p:spPr bwMode="gray">
            <a:xfrm>
              <a:off x="6253789" y="2424329"/>
              <a:ext cx="176686" cy="10146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59" name="Brazil" descr="© INSCALE GmbH, 05.05.2010&#10;http://www.presentationload.com/">
              <a:extLst>
                <a:ext uri="{FF2B5EF4-FFF2-40B4-BE49-F238E27FC236}">
                  <a16:creationId xmlns:a16="http://schemas.microsoft.com/office/drawing/2014/main" id="{9EFB3668-486A-418F-8FF5-EEA1230FF5D3}"/>
                </a:ext>
              </a:extLst>
            </p:cNvPr>
            <p:cNvSpPr>
              <a:spLocks noEditPoints="1"/>
            </p:cNvSpPr>
            <p:nvPr/>
          </p:nvSpPr>
          <p:spPr bwMode="gray">
            <a:xfrm>
              <a:off x="3227392" y="3823820"/>
              <a:ext cx="1245547" cy="1408238"/>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0" name="Botswana" descr="© INSCALE GmbH, 05.05.2010&#10;http://www.presentationload.com/">
              <a:extLst>
                <a:ext uri="{FF2B5EF4-FFF2-40B4-BE49-F238E27FC236}">
                  <a16:creationId xmlns:a16="http://schemas.microsoft.com/office/drawing/2014/main" id="{D69874AA-28DC-4C37-8264-80D1F1B6D9E3}"/>
                </a:ext>
              </a:extLst>
            </p:cNvPr>
            <p:cNvSpPr>
              <a:spLocks/>
            </p:cNvSpPr>
            <p:nvPr/>
          </p:nvSpPr>
          <p:spPr bwMode="gray">
            <a:xfrm>
              <a:off x="6204807" y="4654768"/>
              <a:ext cx="290394" cy="327132"/>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1" name="Bosnia and Herzegovina" descr="© INSCALE GmbH, 05.05.2010&#10;http://www.presentationload.com/">
              <a:extLst>
                <a:ext uri="{FF2B5EF4-FFF2-40B4-BE49-F238E27FC236}">
                  <a16:creationId xmlns:a16="http://schemas.microsoft.com/office/drawing/2014/main" id="{9357CB58-104A-49F3-96EB-091D4E15543F}"/>
                </a:ext>
              </a:extLst>
            </p:cNvPr>
            <p:cNvSpPr>
              <a:spLocks/>
            </p:cNvSpPr>
            <p:nvPr/>
          </p:nvSpPr>
          <p:spPr bwMode="gray">
            <a:xfrm>
              <a:off x="6054362" y="2384093"/>
              <a:ext cx="118956" cy="104961"/>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2" name="Bolivia" descr="© INSCALE GmbH, 05.05.2010&#10;http://www.presentationload.com/">
              <a:extLst>
                <a:ext uri="{FF2B5EF4-FFF2-40B4-BE49-F238E27FC236}">
                  <a16:creationId xmlns:a16="http://schemas.microsoft.com/office/drawing/2014/main" id="{37409168-FD63-4950-8755-7F665C3953B6}"/>
                </a:ext>
              </a:extLst>
            </p:cNvPr>
            <p:cNvSpPr>
              <a:spLocks/>
            </p:cNvSpPr>
            <p:nvPr/>
          </p:nvSpPr>
          <p:spPr bwMode="gray">
            <a:xfrm>
              <a:off x="3376088" y="4364374"/>
              <a:ext cx="398854" cy="47407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3" name="Bhutan" descr="© INSCALE GmbH, 05.05.2010&#10;http://www.presentationload.com/">
              <a:extLst>
                <a:ext uri="{FF2B5EF4-FFF2-40B4-BE49-F238E27FC236}">
                  <a16:creationId xmlns:a16="http://schemas.microsoft.com/office/drawing/2014/main" id="{869D306F-C3F0-4E17-B184-E8880E3D0C56}"/>
                </a:ext>
              </a:extLst>
            </p:cNvPr>
            <p:cNvSpPr>
              <a:spLocks/>
            </p:cNvSpPr>
            <p:nvPr/>
          </p:nvSpPr>
          <p:spPr bwMode="gray">
            <a:xfrm>
              <a:off x="8325036" y="2992872"/>
              <a:ext cx="104961" cy="59479"/>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4" name="Benin" descr="© INSCALE GmbH, 05.05.2010&#10;http://www.presentationload.com/">
              <a:extLst>
                <a:ext uri="{FF2B5EF4-FFF2-40B4-BE49-F238E27FC236}">
                  <a16:creationId xmlns:a16="http://schemas.microsoft.com/office/drawing/2014/main" id="{5F0211BA-7AC8-4F51-BAE7-1286B55CC120}"/>
                </a:ext>
              </a:extLst>
            </p:cNvPr>
            <p:cNvSpPr>
              <a:spLocks/>
            </p:cNvSpPr>
            <p:nvPr/>
          </p:nvSpPr>
          <p:spPr bwMode="gray">
            <a:xfrm>
              <a:off x="5603026" y="3568414"/>
              <a:ext cx="99714" cy="222170"/>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5" name="Belize" descr="© INSCALE GmbH, 05.05.2010&#10;http://www.presentationload.com/">
              <a:extLst>
                <a:ext uri="{FF2B5EF4-FFF2-40B4-BE49-F238E27FC236}">
                  <a16:creationId xmlns:a16="http://schemas.microsoft.com/office/drawing/2014/main" id="{F4DE2624-6E04-4238-9F28-F36A935F3F63}"/>
                </a:ext>
              </a:extLst>
            </p:cNvPr>
            <p:cNvSpPr>
              <a:spLocks/>
            </p:cNvSpPr>
            <p:nvPr/>
          </p:nvSpPr>
          <p:spPr bwMode="gray">
            <a:xfrm>
              <a:off x="2769059" y="3347993"/>
              <a:ext cx="48982" cy="94465"/>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6" name="Belgium" descr="© INSCALE GmbH, 05.05.2010&#10;http://www.presentationload.com/">
              <a:extLst>
                <a:ext uri="{FF2B5EF4-FFF2-40B4-BE49-F238E27FC236}">
                  <a16:creationId xmlns:a16="http://schemas.microsoft.com/office/drawing/2014/main" id="{50520AFE-000B-4993-8AF0-5A0342284B81}"/>
                </a:ext>
              </a:extLst>
            </p:cNvPr>
            <p:cNvSpPr>
              <a:spLocks/>
            </p:cNvSpPr>
            <p:nvPr/>
          </p:nvSpPr>
          <p:spPr bwMode="gray">
            <a:xfrm>
              <a:off x="5697492" y="2168923"/>
              <a:ext cx="99714" cy="68226"/>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7" name="Bangladesh" descr="© INSCALE GmbH, 05.05.2010&#10;http://www.presentationload.com/">
              <a:extLst>
                <a:ext uri="{FF2B5EF4-FFF2-40B4-BE49-F238E27FC236}">
                  <a16:creationId xmlns:a16="http://schemas.microsoft.com/office/drawing/2014/main" id="{504A365C-6431-4C9A-B424-C215EEE9CD9B}"/>
                </a:ext>
              </a:extLst>
            </p:cNvPr>
            <p:cNvSpPr>
              <a:spLocks/>
            </p:cNvSpPr>
            <p:nvPr/>
          </p:nvSpPr>
          <p:spPr bwMode="gray">
            <a:xfrm>
              <a:off x="8311041" y="3057599"/>
              <a:ext cx="167939" cy="190681"/>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68" name="Bahrain" descr="© INSCALE GmbH, 05.05.2010&#10;http://www.presentationload.com/">
              <a:extLst>
                <a:ext uri="{FF2B5EF4-FFF2-40B4-BE49-F238E27FC236}">
                  <a16:creationId xmlns:a16="http://schemas.microsoft.com/office/drawing/2014/main" id="{E5CB8AE1-9873-45BD-8414-E3B3933EA1EC}"/>
                </a:ext>
              </a:extLst>
            </p:cNvPr>
            <p:cNvSpPr>
              <a:spLocks/>
            </p:cNvSpPr>
            <p:nvPr/>
          </p:nvSpPr>
          <p:spPr bwMode="gray">
            <a:xfrm>
              <a:off x="7152962" y="3064597"/>
              <a:ext cx="12246" cy="24491"/>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cap="flat" cmpd="sng">
              <a:solidFill>
                <a:schemeClr val="bg1">
                  <a:lumMod val="8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169" name="Belarus" descr="© INSCALE GmbH, 05.05.2010&#10;http://www.presentationload.com/">
              <a:extLst>
                <a:ext uri="{FF2B5EF4-FFF2-40B4-BE49-F238E27FC236}">
                  <a16:creationId xmlns:a16="http://schemas.microsoft.com/office/drawing/2014/main" id="{C97E70E5-F4D8-46D0-B705-E64553EBBAD7}"/>
                </a:ext>
              </a:extLst>
            </p:cNvPr>
            <p:cNvSpPr>
              <a:spLocks/>
            </p:cNvSpPr>
            <p:nvPr/>
          </p:nvSpPr>
          <p:spPr bwMode="gray">
            <a:xfrm>
              <a:off x="6255539" y="2006231"/>
              <a:ext cx="255407" cy="16619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0" name="Azerbaijan" descr="© INSCALE GmbH, 05.05.2010&#10;http://www.presentationload.com/">
              <a:extLst>
                <a:ext uri="{FF2B5EF4-FFF2-40B4-BE49-F238E27FC236}">
                  <a16:creationId xmlns:a16="http://schemas.microsoft.com/office/drawing/2014/main" id="{97A8095C-832C-44F0-A29C-AD5355D5D4CA}"/>
                </a:ext>
              </a:extLst>
            </p:cNvPr>
            <p:cNvSpPr>
              <a:spLocks noEditPoints="1"/>
            </p:cNvSpPr>
            <p:nvPr/>
          </p:nvSpPr>
          <p:spPr bwMode="gray">
            <a:xfrm>
              <a:off x="6918548" y="2504801"/>
              <a:ext cx="160941" cy="129453"/>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1" name="Austria" descr="© INSCALE GmbH, 05.05.2010&#10;http://www.presentationload.com/">
              <a:extLst>
                <a:ext uri="{FF2B5EF4-FFF2-40B4-BE49-F238E27FC236}">
                  <a16:creationId xmlns:a16="http://schemas.microsoft.com/office/drawing/2014/main" id="{74911F71-19B8-4F48-B77E-395587CAC751}"/>
                </a:ext>
              </a:extLst>
            </p:cNvPr>
            <p:cNvSpPr>
              <a:spLocks/>
            </p:cNvSpPr>
            <p:nvPr/>
          </p:nvSpPr>
          <p:spPr bwMode="gray">
            <a:xfrm>
              <a:off x="5884675" y="2252892"/>
              <a:ext cx="204676" cy="9096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2" name="Australia" descr="© INSCALE GmbH, 05.05.2010&#10;http://www.presentationload.com/">
              <a:extLst>
                <a:ext uri="{FF2B5EF4-FFF2-40B4-BE49-F238E27FC236}">
                  <a16:creationId xmlns:a16="http://schemas.microsoft.com/office/drawing/2014/main" id="{128E6E9F-BFFD-4E4A-A4EE-E04D2A32406C}"/>
                </a:ext>
              </a:extLst>
            </p:cNvPr>
            <p:cNvSpPr>
              <a:spLocks noEditPoints="1"/>
            </p:cNvSpPr>
            <p:nvPr/>
          </p:nvSpPr>
          <p:spPr bwMode="gray">
            <a:xfrm>
              <a:off x="9042274" y="4397611"/>
              <a:ext cx="1270038" cy="1191317"/>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1"/>
            </a:solidFill>
            <a:ln w="3175" cap="flat" cmpd="sng">
              <a:no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3" name="Armenia" descr="© INSCALE GmbH, 05.05.2010&#10;http://www.presentationload.com/">
              <a:extLst>
                <a:ext uri="{FF2B5EF4-FFF2-40B4-BE49-F238E27FC236}">
                  <a16:creationId xmlns:a16="http://schemas.microsoft.com/office/drawing/2014/main" id="{330F2082-AFDC-4C15-9E53-03A76C7D3142}"/>
                </a:ext>
              </a:extLst>
            </p:cNvPr>
            <p:cNvSpPr>
              <a:spLocks/>
            </p:cNvSpPr>
            <p:nvPr/>
          </p:nvSpPr>
          <p:spPr bwMode="gray">
            <a:xfrm>
              <a:off x="6873064" y="2524042"/>
              <a:ext cx="99714" cy="94465"/>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4" name="Argentina" descr="© INSCALE GmbH, 05.05.2010&#10;http://www.presentationload.com/">
              <a:extLst>
                <a:ext uri="{FF2B5EF4-FFF2-40B4-BE49-F238E27FC236}">
                  <a16:creationId xmlns:a16="http://schemas.microsoft.com/office/drawing/2014/main" id="{D3369EC4-346E-43E8-A5D7-BDCA2DACE466}"/>
                </a:ext>
              </a:extLst>
            </p:cNvPr>
            <p:cNvSpPr>
              <a:spLocks noEditPoints="1"/>
            </p:cNvSpPr>
            <p:nvPr/>
          </p:nvSpPr>
          <p:spPr bwMode="gray">
            <a:xfrm>
              <a:off x="3440813" y="4803464"/>
              <a:ext cx="488073" cy="10916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5" name="Angola" descr="© INSCALE GmbH, 05.05.2010&#10;http://www.presentationload.com/">
              <a:extLst>
                <a:ext uri="{FF2B5EF4-FFF2-40B4-BE49-F238E27FC236}">
                  <a16:creationId xmlns:a16="http://schemas.microsoft.com/office/drawing/2014/main" id="{89AFA725-6BF8-42E7-859E-E58809C6ECBC}"/>
                </a:ext>
              </a:extLst>
            </p:cNvPr>
            <p:cNvSpPr>
              <a:spLocks noEditPoints="1"/>
            </p:cNvSpPr>
            <p:nvPr/>
          </p:nvSpPr>
          <p:spPr bwMode="gray">
            <a:xfrm>
              <a:off x="5947651" y="4168445"/>
              <a:ext cx="397105" cy="495071"/>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6" name="Andorra" descr="© INSCALE GmbH, 05.05.2010&#10;http://www.presentationload.com/">
              <a:extLst>
                <a:ext uri="{FF2B5EF4-FFF2-40B4-BE49-F238E27FC236}">
                  <a16:creationId xmlns:a16="http://schemas.microsoft.com/office/drawing/2014/main" id="{483DF359-CCFC-4F66-8D59-A3AD2DD2F967}"/>
                </a:ext>
              </a:extLst>
            </p:cNvPr>
            <p:cNvSpPr>
              <a:spLocks/>
            </p:cNvSpPr>
            <p:nvPr/>
          </p:nvSpPr>
          <p:spPr bwMode="gray">
            <a:xfrm>
              <a:off x="5646761" y="2478560"/>
              <a:ext cx="13995" cy="6997"/>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7" name="Algeria" descr="© INSCALE GmbH, 05.05.2010&#10;http://www.presentationload.com/">
              <a:extLst>
                <a:ext uri="{FF2B5EF4-FFF2-40B4-BE49-F238E27FC236}">
                  <a16:creationId xmlns:a16="http://schemas.microsoft.com/office/drawing/2014/main" id="{30F352F4-6779-4F81-9E94-3A0B4865B163}"/>
                </a:ext>
              </a:extLst>
            </p:cNvPr>
            <p:cNvSpPr>
              <a:spLocks/>
            </p:cNvSpPr>
            <p:nvPr/>
          </p:nvSpPr>
          <p:spPr bwMode="gray">
            <a:xfrm>
              <a:off x="5296888" y="2674489"/>
              <a:ext cx="661260" cy="654262"/>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8" name="Albania" descr="© INSCALE GmbH, 05.05.2010&#10;http://www.presentationload.com/">
              <a:extLst>
                <a:ext uri="{FF2B5EF4-FFF2-40B4-BE49-F238E27FC236}">
                  <a16:creationId xmlns:a16="http://schemas.microsoft.com/office/drawing/2014/main" id="{9D126B55-953D-4DA2-A21F-A687E78C5C39}"/>
                </a:ext>
              </a:extLst>
            </p:cNvPr>
            <p:cNvSpPr>
              <a:spLocks/>
            </p:cNvSpPr>
            <p:nvPr/>
          </p:nvSpPr>
          <p:spPr bwMode="gray">
            <a:xfrm>
              <a:off x="6155825" y="2478560"/>
              <a:ext cx="64727" cy="110210"/>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79" name="South Africa" descr="© INSCALE GmbH, 05.05.2010&#10;http://www.presentationload.com/">
              <a:extLst>
                <a:ext uri="{FF2B5EF4-FFF2-40B4-BE49-F238E27FC236}">
                  <a16:creationId xmlns:a16="http://schemas.microsoft.com/office/drawing/2014/main" id="{00A9BF59-48ED-4FAF-AC79-6284D6F5ECDC}"/>
                </a:ext>
              </a:extLst>
            </p:cNvPr>
            <p:cNvSpPr>
              <a:spLocks noEditPoints="1"/>
            </p:cNvSpPr>
            <p:nvPr/>
          </p:nvSpPr>
          <p:spPr bwMode="gray">
            <a:xfrm>
              <a:off x="6094598" y="4813960"/>
              <a:ext cx="507316" cy="45658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0" name="Afghanistan" descr="© INSCALE GmbH, 05.05.2010&#10;http://www.presentationload.com/">
              <a:extLst>
                <a:ext uri="{FF2B5EF4-FFF2-40B4-BE49-F238E27FC236}">
                  <a16:creationId xmlns:a16="http://schemas.microsoft.com/office/drawing/2014/main" id="{4F4C0398-2926-41BC-927D-90ED03E80690}"/>
                </a:ext>
              </a:extLst>
            </p:cNvPr>
            <p:cNvSpPr>
              <a:spLocks/>
            </p:cNvSpPr>
            <p:nvPr/>
          </p:nvSpPr>
          <p:spPr bwMode="gray">
            <a:xfrm>
              <a:off x="7415367" y="2625506"/>
              <a:ext cx="405852" cy="33063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cap="flat" cmpd="sng">
              <a:solidFill>
                <a:schemeClr val="bg1">
                  <a:lumMod val="8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Tree>
    <p:extLst>
      <p:ext uri="{BB962C8B-B14F-4D97-AF65-F5344CB8AC3E}">
        <p14:creationId xmlns:p14="http://schemas.microsoft.com/office/powerpoint/2010/main" val="1592658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FE7B5-EF1A-49EC-8E20-E4CB18D58C84}"/>
              </a:ext>
            </a:extLst>
          </p:cNvPr>
          <p:cNvSpPr>
            <a:spLocks noGrp="1"/>
          </p:cNvSpPr>
          <p:nvPr>
            <p:ph type="ftr" sz="quarter" idx="11"/>
          </p:nvPr>
        </p:nvSpPr>
        <p:spPr/>
        <p:txBody>
          <a:bodyPr/>
          <a:lstStyle/>
          <a:p>
            <a:endParaRPr lang="en-GB"/>
          </a:p>
        </p:txBody>
      </p:sp>
      <p:sp>
        <p:nvSpPr>
          <p:cNvPr id="15" name="Title 14">
            <a:extLst>
              <a:ext uri="{FF2B5EF4-FFF2-40B4-BE49-F238E27FC236}">
                <a16:creationId xmlns:a16="http://schemas.microsoft.com/office/drawing/2014/main" id="{EF4F4586-6B3A-49EC-A89E-3FE77A671F88}"/>
              </a:ext>
            </a:extLst>
          </p:cNvPr>
          <p:cNvSpPr>
            <a:spLocks noGrp="1"/>
          </p:cNvSpPr>
          <p:nvPr>
            <p:ph type="title"/>
          </p:nvPr>
        </p:nvSpPr>
        <p:spPr/>
        <p:txBody>
          <a:bodyPr/>
          <a:lstStyle/>
          <a:p>
            <a:r>
              <a:rPr lang="en-US" dirty="0"/>
              <a:t>GBIF regions</a:t>
            </a:r>
            <a:endParaRPr lang="en-GB" dirty="0"/>
          </a:p>
        </p:txBody>
      </p:sp>
      <p:grpSp>
        <p:nvGrpSpPr>
          <p:cNvPr id="9" name="Group 8">
            <a:extLst>
              <a:ext uri="{FF2B5EF4-FFF2-40B4-BE49-F238E27FC236}">
                <a16:creationId xmlns:a16="http://schemas.microsoft.com/office/drawing/2014/main" id="{6C058E9E-878C-7342-918A-38C326B81622}"/>
              </a:ext>
            </a:extLst>
          </p:cNvPr>
          <p:cNvGrpSpPr/>
          <p:nvPr/>
        </p:nvGrpSpPr>
        <p:grpSpPr>
          <a:xfrm>
            <a:off x="3887654" y="2975052"/>
            <a:ext cx="5900222" cy="3351696"/>
            <a:chOff x="1943953" y="1487399"/>
            <a:chExt cx="2950303" cy="1675957"/>
          </a:xfrm>
        </p:grpSpPr>
        <p:sp>
          <p:nvSpPr>
            <p:cNvPr id="244" name="Newfoundland" descr="© INSCALE GmbH, 05.05.2010&#10;http://www.presentationload.com/">
              <a:extLst>
                <a:ext uri="{FF2B5EF4-FFF2-40B4-BE49-F238E27FC236}">
                  <a16:creationId xmlns:a16="http://schemas.microsoft.com/office/drawing/2014/main" id="{53518815-FFF5-44D6-A1E7-95F6F3573FDC}"/>
                </a:ext>
              </a:extLst>
            </p:cNvPr>
            <p:cNvSpPr>
              <a:spLocks/>
            </p:cNvSpPr>
            <p:nvPr/>
          </p:nvSpPr>
          <p:spPr bwMode="gray">
            <a:xfrm>
              <a:off x="4396864" y="2331562"/>
              <a:ext cx="161356" cy="151517"/>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1" name="USA (Alaska)" descr="© INSCALE GmbH, 05.05.2010&#10;http://www.presentationload.com/">
              <a:extLst>
                <a:ext uri="{FF2B5EF4-FFF2-40B4-BE49-F238E27FC236}">
                  <a16:creationId xmlns:a16="http://schemas.microsoft.com/office/drawing/2014/main" id="{33A2707C-783A-494B-85B4-9ED14FD717C9}"/>
                </a:ext>
              </a:extLst>
            </p:cNvPr>
            <p:cNvSpPr>
              <a:spLocks noEditPoints="1"/>
            </p:cNvSpPr>
            <p:nvPr/>
          </p:nvSpPr>
          <p:spPr bwMode="gray">
            <a:xfrm>
              <a:off x="1943953" y="1762602"/>
              <a:ext cx="1163541" cy="525669"/>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2" name="USA" descr="© INSCALE GmbH, 05.05.2010&#10;http://www.presentationload.com/">
              <a:extLst>
                <a:ext uri="{FF2B5EF4-FFF2-40B4-BE49-F238E27FC236}">
                  <a16:creationId xmlns:a16="http://schemas.microsoft.com/office/drawing/2014/main" id="{9F011C1F-0A21-49D2-BEC6-6687C13E80D0}"/>
                </a:ext>
              </a:extLst>
            </p:cNvPr>
            <p:cNvSpPr>
              <a:spLocks noEditPoints="1"/>
            </p:cNvSpPr>
            <p:nvPr/>
          </p:nvSpPr>
          <p:spPr bwMode="gray">
            <a:xfrm>
              <a:off x="2704843" y="2394951"/>
              <a:ext cx="1483293" cy="76840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1" name="Canada" descr="© INSCALE GmbH, 05.05.2010&#10;http://www.presentationload.com/">
              <a:extLst>
                <a:ext uri="{FF2B5EF4-FFF2-40B4-BE49-F238E27FC236}">
                  <a16:creationId xmlns:a16="http://schemas.microsoft.com/office/drawing/2014/main" id="{551CBD82-8E77-49E8-8A36-5A1127B75DF5}"/>
                </a:ext>
              </a:extLst>
            </p:cNvPr>
            <p:cNvSpPr>
              <a:spLocks noEditPoints="1"/>
            </p:cNvSpPr>
            <p:nvPr/>
          </p:nvSpPr>
          <p:spPr bwMode="gray">
            <a:xfrm>
              <a:off x="2784782" y="1487399"/>
              <a:ext cx="2109474" cy="1141011"/>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solidFill>
              <a:schemeClr val="accent2"/>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2" name="Group 1">
            <a:extLst>
              <a:ext uri="{FF2B5EF4-FFF2-40B4-BE49-F238E27FC236}">
                <a16:creationId xmlns:a16="http://schemas.microsoft.com/office/drawing/2014/main" id="{328D8D15-54D3-F847-BA13-0AE2A12578FE}"/>
              </a:ext>
            </a:extLst>
          </p:cNvPr>
          <p:cNvGrpSpPr/>
          <p:nvPr/>
        </p:nvGrpSpPr>
        <p:grpSpPr>
          <a:xfrm>
            <a:off x="5563283" y="5847491"/>
            <a:ext cx="4115054" cy="5599553"/>
            <a:chOff x="2781822" y="2923712"/>
            <a:chExt cx="2057661" cy="2799959"/>
          </a:xfrm>
          <a:solidFill>
            <a:schemeClr val="accent1"/>
          </a:solidFill>
        </p:grpSpPr>
        <p:sp>
          <p:nvSpPr>
            <p:cNvPr id="228" name="Puerto Rico" descr="© INSCALE GmbH, 05.05.2010&#10;http://www.presentationload.com/">
              <a:extLst>
                <a:ext uri="{FF2B5EF4-FFF2-40B4-BE49-F238E27FC236}">
                  <a16:creationId xmlns:a16="http://schemas.microsoft.com/office/drawing/2014/main" id="{B38A3B8C-6D54-4841-8E87-91469DD61A03}"/>
                </a:ext>
              </a:extLst>
            </p:cNvPr>
            <p:cNvSpPr>
              <a:spLocks/>
            </p:cNvSpPr>
            <p:nvPr/>
          </p:nvSpPr>
          <p:spPr bwMode="gray">
            <a:xfrm>
              <a:off x="3995693" y="3378262"/>
              <a:ext cx="51813" cy="23192"/>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5" name="Panama" descr="© INSCALE GmbH, 05.05.2010&#10;http://www.presentationload.com/">
              <a:extLst>
                <a:ext uri="{FF2B5EF4-FFF2-40B4-BE49-F238E27FC236}">
                  <a16:creationId xmlns:a16="http://schemas.microsoft.com/office/drawing/2014/main" id="{B4F4F903-C17F-4FE7-B768-C6A387CC2F21}"/>
                </a:ext>
              </a:extLst>
            </p:cNvPr>
            <p:cNvSpPr>
              <a:spLocks/>
            </p:cNvSpPr>
            <p:nvPr/>
          </p:nvSpPr>
          <p:spPr bwMode="gray">
            <a:xfrm>
              <a:off x="3545672" y="3658102"/>
              <a:ext cx="153955" cy="77304"/>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2" name="Nicaragua" descr="© INSCALE GmbH, 05.05.2010&#10;http://www.presentationload.com/">
              <a:extLst>
                <a:ext uri="{FF2B5EF4-FFF2-40B4-BE49-F238E27FC236}">
                  <a16:creationId xmlns:a16="http://schemas.microsoft.com/office/drawing/2014/main" id="{29606D18-7AA4-49A0-A2A0-5DCD9A39A1EE}"/>
                </a:ext>
              </a:extLst>
            </p:cNvPr>
            <p:cNvSpPr>
              <a:spLocks/>
            </p:cNvSpPr>
            <p:nvPr/>
          </p:nvSpPr>
          <p:spPr bwMode="gray">
            <a:xfrm>
              <a:off x="3431688" y="3491124"/>
              <a:ext cx="122868" cy="13141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4" name="Mexico" descr="© INSCALE GmbH, 05.05.2010&#10;http://www.presentationload.com/">
              <a:extLst>
                <a:ext uri="{FF2B5EF4-FFF2-40B4-BE49-F238E27FC236}">
                  <a16:creationId xmlns:a16="http://schemas.microsoft.com/office/drawing/2014/main" id="{25B89D71-89E3-4CCD-B6B8-8B590FEBC5D7}"/>
                </a:ext>
              </a:extLst>
            </p:cNvPr>
            <p:cNvSpPr>
              <a:spLocks/>
            </p:cNvSpPr>
            <p:nvPr/>
          </p:nvSpPr>
          <p:spPr bwMode="gray">
            <a:xfrm>
              <a:off x="2781822" y="2923712"/>
              <a:ext cx="704638" cy="576690"/>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0" name="Jamaica" descr="© INSCALE GmbH, 05.05.2010&#10;http://www.presentationload.com/">
              <a:extLst>
                <a:ext uri="{FF2B5EF4-FFF2-40B4-BE49-F238E27FC236}">
                  <a16:creationId xmlns:a16="http://schemas.microsoft.com/office/drawing/2014/main" id="{79D36BE8-340B-463B-8B5F-0939D8A1C423}"/>
                </a:ext>
              </a:extLst>
            </p:cNvPr>
            <p:cNvSpPr>
              <a:spLocks/>
            </p:cNvSpPr>
            <p:nvPr/>
          </p:nvSpPr>
          <p:spPr bwMode="gray">
            <a:xfrm>
              <a:off x="3692227" y="3378262"/>
              <a:ext cx="59214" cy="20099"/>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1" name="Honduras" descr="© INSCALE GmbH, 05.05.2010&#10;http://www.presentationload.com/">
              <a:extLst>
                <a:ext uri="{FF2B5EF4-FFF2-40B4-BE49-F238E27FC236}">
                  <a16:creationId xmlns:a16="http://schemas.microsoft.com/office/drawing/2014/main" id="{645689A2-9AD6-44DD-ADB7-4F3A91B08A37}"/>
                </a:ext>
              </a:extLst>
            </p:cNvPr>
            <p:cNvSpPr>
              <a:spLocks/>
            </p:cNvSpPr>
            <p:nvPr/>
          </p:nvSpPr>
          <p:spPr bwMode="gray">
            <a:xfrm>
              <a:off x="3390238" y="3454019"/>
              <a:ext cx="168758" cy="97404"/>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2" name="Haiti" descr="© INSCALE GmbH, 05.05.2010&#10;http://www.presentationload.com/">
              <a:extLst>
                <a:ext uri="{FF2B5EF4-FFF2-40B4-BE49-F238E27FC236}">
                  <a16:creationId xmlns:a16="http://schemas.microsoft.com/office/drawing/2014/main" id="{24D4C633-9A29-4939-AF4A-1A8B436F3A55}"/>
                </a:ext>
              </a:extLst>
            </p:cNvPr>
            <p:cNvSpPr>
              <a:spLocks/>
            </p:cNvSpPr>
            <p:nvPr/>
          </p:nvSpPr>
          <p:spPr bwMode="gray">
            <a:xfrm>
              <a:off x="3804732" y="3330332"/>
              <a:ext cx="74017" cy="61844"/>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7" name="Guatemala" descr="© INSCALE GmbH, 05.05.2010&#10;http://www.presentationload.com/">
              <a:extLst>
                <a:ext uri="{FF2B5EF4-FFF2-40B4-BE49-F238E27FC236}">
                  <a16:creationId xmlns:a16="http://schemas.microsoft.com/office/drawing/2014/main" id="{85D5EE71-C0AB-459F-AB13-A3FF38B8495E}"/>
                </a:ext>
              </a:extLst>
            </p:cNvPr>
            <p:cNvSpPr>
              <a:spLocks/>
            </p:cNvSpPr>
            <p:nvPr/>
          </p:nvSpPr>
          <p:spPr bwMode="gray">
            <a:xfrm>
              <a:off x="3311779" y="3393723"/>
              <a:ext cx="112505" cy="132963"/>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1" name="El Salvador" descr="© INSCALE GmbH, 05.05.2010&#10;http://www.presentationload.com/">
              <a:extLst>
                <a:ext uri="{FF2B5EF4-FFF2-40B4-BE49-F238E27FC236}">
                  <a16:creationId xmlns:a16="http://schemas.microsoft.com/office/drawing/2014/main" id="{72569A6B-78D8-478E-BBB5-D4689CF783A0}"/>
                </a:ext>
              </a:extLst>
            </p:cNvPr>
            <p:cNvSpPr>
              <a:spLocks/>
            </p:cNvSpPr>
            <p:nvPr/>
          </p:nvSpPr>
          <p:spPr bwMode="gray">
            <a:xfrm>
              <a:off x="3363593" y="3503493"/>
              <a:ext cx="65134" cy="44837"/>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5" name="Dominican Republic" descr="© INSCALE GmbH, 05.05.2010&#10;http://www.presentationload.com/">
              <a:extLst>
                <a:ext uri="{FF2B5EF4-FFF2-40B4-BE49-F238E27FC236}">
                  <a16:creationId xmlns:a16="http://schemas.microsoft.com/office/drawing/2014/main" id="{323BB24C-BC22-4245-8671-BC0DE2DDC38F}"/>
                </a:ext>
              </a:extLst>
            </p:cNvPr>
            <p:cNvSpPr>
              <a:spLocks/>
            </p:cNvSpPr>
            <p:nvPr/>
          </p:nvSpPr>
          <p:spPr bwMode="gray">
            <a:xfrm>
              <a:off x="3868384" y="3330332"/>
              <a:ext cx="94741" cy="66483"/>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0" name="Cuba" descr="© INSCALE GmbH, 05.05.2010&#10;http://www.presentationload.com/">
              <a:extLst>
                <a:ext uri="{FF2B5EF4-FFF2-40B4-BE49-F238E27FC236}">
                  <a16:creationId xmlns:a16="http://schemas.microsoft.com/office/drawing/2014/main" id="{1032C5CF-B58A-475D-AB08-561E29BCDCAA}"/>
                </a:ext>
              </a:extLst>
            </p:cNvPr>
            <p:cNvSpPr>
              <a:spLocks noEditPoints="1"/>
            </p:cNvSpPr>
            <p:nvPr/>
          </p:nvSpPr>
          <p:spPr bwMode="gray">
            <a:xfrm>
              <a:off x="3538271" y="3223653"/>
              <a:ext cx="279783" cy="106680"/>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3" name="Costa Rica" descr="© INSCALE GmbH, 05.05.2010&#10;http://www.presentationload.com/">
              <a:extLst>
                <a:ext uri="{FF2B5EF4-FFF2-40B4-BE49-F238E27FC236}">
                  <a16:creationId xmlns:a16="http://schemas.microsoft.com/office/drawing/2014/main" id="{9A6C6CFE-871B-45E8-A282-BF24F475C02A}"/>
                </a:ext>
              </a:extLst>
            </p:cNvPr>
            <p:cNvSpPr>
              <a:spLocks/>
            </p:cNvSpPr>
            <p:nvPr/>
          </p:nvSpPr>
          <p:spPr bwMode="gray">
            <a:xfrm>
              <a:off x="3468696" y="3607081"/>
              <a:ext cx="90300" cy="91220"/>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3" name="Belize" descr="© INSCALE GmbH, 05.05.2010&#10;http://www.presentationload.com/">
              <a:extLst>
                <a:ext uri="{FF2B5EF4-FFF2-40B4-BE49-F238E27FC236}">
                  <a16:creationId xmlns:a16="http://schemas.microsoft.com/office/drawing/2014/main" id="{0E6B4B48-EFB2-47FF-A493-A5B2F0176AE3}"/>
                </a:ext>
              </a:extLst>
            </p:cNvPr>
            <p:cNvSpPr>
              <a:spLocks/>
            </p:cNvSpPr>
            <p:nvPr/>
          </p:nvSpPr>
          <p:spPr bwMode="gray">
            <a:xfrm>
              <a:off x="3397640" y="3375169"/>
              <a:ext cx="41449" cy="83488"/>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8" name="South America">
              <a:extLst>
                <a:ext uri="{FF2B5EF4-FFF2-40B4-BE49-F238E27FC236}">
                  <a16:creationId xmlns:a16="http://schemas.microsoft.com/office/drawing/2014/main" id="{E3A4B5A4-36A2-49EF-908A-AA45F1FBF3E6}"/>
                </a:ext>
              </a:extLst>
            </p:cNvPr>
            <p:cNvGrpSpPr/>
            <p:nvPr/>
          </p:nvGrpSpPr>
          <p:grpSpPr>
            <a:xfrm>
              <a:off x="3584160" y="3566884"/>
              <a:ext cx="1255323" cy="2156787"/>
              <a:chOff x="5099627" y="3775562"/>
              <a:chExt cx="1195986" cy="1967451"/>
            </a:xfrm>
            <a:grpFill/>
          </p:grpSpPr>
          <p:sp>
            <p:nvSpPr>
              <p:cNvPr id="190" name="Venezuela" descr="© INSCALE GmbH, 05.05.2010&#10;http://www.presentationload.com/">
                <a:extLst>
                  <a:ext uri="{FF2B5EF4-FFF2-40B4-BE49-F238E27FC236}">
                    <a16:creationId xmlns:a16="http://schemas.microsoft.com/office/drawing/2014/main" id="{C82470A6-823F-43B3-B9FB-317F1E99616C}"/>
                  </a:ext>
                </a:extLst>
              </p:cNvPr>
              <p:cNvSpPr>
                <a:spLocks noEditPoints="1"/>
              </p:cNvSpPr>
              <p:nvPr/>
            </p:nvSpPr>
            <p:spPr bwMode="gray">
              <a:xfrm>
                <a:off x="5311182" y="3784024"/>
                <a:ext cx="344127" cy="335665"/>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3" name="Uruguay" descr="© INSCALE GmbH, 05.05.2010&#10;http://www.presentationload.com/">
                <a:extLst>
                  <a:ext uri="{FF2B5EF4-FFF2-40B4-BE49-F238E27FC236}">
                    <a16:creationId xmlns:a16="http://schemas.microsoft.com/office/drawing/2014/main" id="{0AD962CE-1678-4907-A845-410588B250DA}"/>
                  </a:ext>
                </a:extLst>
              </p:cNvPr>
              <p:cNvSpPr>
                <a:spLocks/>
              </p:cNvSpPr>
              <p:nvPr/>
            </p:nvSpPr>
            <p:spPr bwMode="gray">
              <a:xfrm>
                <a:off x="5769548" y="5013857"/>
                <a:ext cx="132574" cy="138216"/>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0" name="Suriname" descr="© INSCALE GmbH, 05.05.2010&#10;http://www.presentationload.com/">
                <a:extLst>
                  <a:ext uri="{FF2B5EF4-FFF2-40B4-BE49-F238E27FC236}">
                    <a16:creationId xmlns:a16="http://schemas.microsoft.com/office/drawing/2014/main" id="{6415EE27-6E4E-4289-B0A2-844827EAC7E6}"/>
                  </a:ext>
                </a:extLst>
              </p:cNvPr>
              <p:cNvSpPr>
                <a:spLocks/>
              </p:cNvSpPr>
              <p:nvPr/>
            </p:nvSpPr>
            <p:spPr bwMode="gray">
              <a:xfrm>
                <a:off x="5696210" y="3964550"/>
                <a:ext cx="105778" cy="121291"/>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2" name="Peru" descr="© INSCALE GmbH, 05.05.2010&#10;http://www.presentationload.com/">
                <a:extLst>
                  <a:ext uri="{FF2B5EF4-FFF2-40B4-BE49-F238E27FC236}">
                    <a16:creationId xmlns:a16="http://schemas.microsoft.com/office/drawing/2014/main" id="{3F7676F5-3174-4298-BC22-BFD3F01D25CF}"/>
                  </a:ext>
                </a:extLst>
              </p:cNvPr>
              <p:cNvSpPr>
                <a:spLocks/>
              </p:cNvSpPr>
              <p:nvPr/>
            </p:nvSpPr>
            <p:spPr bwMode="gray">
              <a:xfrm>
                <a:off x="5099627" y="4136614"/>
                <a:ext cx="339897" cy="53734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3" name="Paraguay" descr="© INSCALE GmbH, 05.05.2010&#10;http://www.presentationload.com/">
                <a:extLst>
                  <a:ext uri="{FF2B5EF4-FFF2-40B4-BE49-F238E27FC236}">
                    <a16:creationId xmlns:a16="http://schemas.microsoft.com/office/drawing/2014/main" id="{60B08E19-D92E-4C01-9FCE-54C03D42A94A}"/>
                  </a:ext>
                </a:extLst>
              </p:cNvPr>
              <p:cNvSpPr>
                <a:spLocks/>
              </p:cNvSpPr>
              <p:nvPr/>
            </p:nvSpPr>
            <p:spPr bwMode="gray">
              <a:xfrm>
                <a:off x="5618640" y="4697936"/>
                <a:ext cx="215785" cy="243992"/>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3" name="Guyane (French Guiana)" descr="© INSCALE GmbH, 05.05.2010&#10;http://www.presentationload.com/">
                <a:extLst>
                  <a:ext uri="{FF2B5EF4-FFF2-40B4-BE49-F238E27FC236}">
                    <a16:creationId xmlns:a16="http://schemas.microsoft.com/office/drawing/2014/main" id="{D9BDB98E-0FFC-4610-8EA5-6CDDBB577CD4}"/>
                  </a:ext>
                </a:extLst>
              </p:cNvPr>
              <p:cNvSpPr>
                <a:spLocks/>
              </p:cNvSpPr>
              <p:nvPr/>
            </p:nvSpPr>
            <p:spPr bwMode="gray">
              <a:xfrm>
                <a:off x="5783652" y="3970191"/>
                <a:ext cx="73338" cy="107187"/>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4" name="Guyana" descr="© INSCALE GmbH, 05.05.2010&#10;http://www.presentationload.com/">
                <a:extLst>
                  <a:ext uri="{FF2B5EF4-FFF2-40B4-BE49-F238E27FC236}">
                    <a16:creationId xmlns:a16="http://schemas.microsoft.com/office/drawing/2014/main" id="{5BB4F5FA-926A-4EBB-BE34-C5734FE908B8}"/>
                  </a:ext>
                </a:extLst>
              </p:cNvPr>
              <p:cNvSpPr>
                <a:spLocks/>
              </p:cNvSpPr>
              <p:nvPr/>
            </p:nvSpPr>
            <p:spPr bwMode="gray">
              <a:xfrm>
                <a:off x="5611588" y="3892621"/>
                <a:ext cx="117060" cy="210143"/>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3" name="Ecuador" descr="© INSCALE GmbH, 05.05.2010&#10;http://www.presentationload.com/">
                <a:extLst>
                  <a:ext uri="{FF2B5EF4-FFF2-40B4-BE49-F238E27FC236}">
                    <a16:creationId xmlns:a16="http://schemas.microsoft.com/office/drawing/2014/main" id="{12D8B589-D529-41FE-8496-865495B59D4A}"/>
                  </a:ext>
                </a:extLst>
              </p:cNvPr>
              <p:cNvSpPr>
                <a:spLocks noEditPoints="1"/>
              </p:cNvSpPr>
              <p:nvPr/>
            </p:nvSpPr>
            <p:spPr bwMode="gray">
              <a:xfrm>
                <a:off x="5103858" y="4091482"/>
                <a:ext cx="149498" cy="19039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6" name="Colombia" descr="© INSCALE GmbH, 05.05.2010&#10;http://www.presentationload.com/">
                <a:extLst>
                  <a:ext uri="{FF2B5EF4-FFF2-40B4-BE49-F238E27FC236}">
                    <a16:creationId xmlns:a16="http://schemas.microsoft.com/office/drawing/2014/main" id="{591EB4A2-A796-4013-9169-ED2A32090AFC}"/>
                  </a:ext>
                </a:extLst>
              </p:cNvPr>
              <p:cNvSpPr>
                <a:spLocks/>
              </p:cNvSpPr>
              <p:nvPr/>
            </p:nvSpPr>
            <p:spPr bwMode="gray">
              <a:xfrm>
                <a:off x="5156042" y="3775562"/>
                <a:ext cx="313099" cy="485164"/>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7" name="Chile" descr="© INSCALE GmbH, 05.05.2010&#10;http://www.presentationload.com/">
                <a:extLst>
                  <a:ext uri="{FF2B5EF4-FFF2-40B4-BE49-F238E27FC236}">
                    <a16:creationId xmlns:a16="http://schemas.microsoft.com/office/drawing/2014/main" id="{5BA37EDF-E744-427A-AEDE-9DA00300C579}"/>
                  </a:ext>
                </a:extLst>
              </p:cNvPr>
              <p:cNvSpPr>
                <a:spLocks noEditPoints="1"/>
              </p:cNvSpPr>
              <p:nvPr/>
            </p:nvSpPr>
            <p:spPr bwMode="gray">
              <a:xfrm>
                <a:off x="5408496" y="4649984"/>
                <a:ext cx="417467" cy="1093029"/>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7" name="Brazil" descr="© INSCALE GmbH, 05.05.2010&#10;http://www.presentationload.com/">
                <a:extLst>
                  <a:ext uri="{FF2B5EF4-FFF2-40B4-BE49-F238E27FC236}">
                    <a16:creationId xmlns:a16="http://schemas.microsoft.com/office/drawing/2014/main" id="{854E7C11-42ED-4939-A58D-E03FBCB728FF}"/>
                  </a:ext>
                </a:extLst>
              </p:cNvPr>
              <p:cNvSpPr>
                <a:spLocks noEditPoints="1"/>
              </p:cNvSpPr>
              <p:nvPr/>
            </p:nvSpPr>
            <p:spPr bwMode="gray">
              <a:xfrm>
                <a:off x="5291437" y="3984295"/>
                <a:ext cx="1004176" cy="1135339"/>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0" name="Bolivia" descr="© INSCALE GmbH, 05.05.2010&#10;http://www.presentationload.com/">
                <a:extLst>
                  <a:ext uri="{FF2B5EF4-FFF2-40B4-BE49-F238E27FC236}">
                    <a16:creationId xmlns:a16="http://schemas.microsoft.com/office/drawing/2014/main" id="{AB258864-9FA8-45E7-8D15-AB9EA40D38A3}"/>
                  </a:ext>
                </a:extLst>
              </p:cNvPr>
              <p:cNvSpPr>
                <a:spLocks/>
              </p:cNvSpPr>
              <p:nvPr/>
            </p:nvSpPr>
            <p:spPr bwMode="gray">
              <a:xfrm>
                <a:off x="5411317" y="4420096"/>
                <a:ext cx="321561" cy="382208"/>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2" name="Argentina" descr="© INSCALE GmbH, 05.05.2010&#10;http://www.presentationload.com/">
                <a:extLst>
                  <a:ext uri="{FF2B5EF4-FFF2-40B4-BE49-F238E27FC236}">
                    <a16:creationId xmlns:a16="http://schemas.microsoft.com/office/drawing/2014/main" id="{D52D5213-886D-42D4-B8D1-A15F2142E3AE}"/>
                  </a:ext>
                </a:extLst>
              </p:cNvPr>
              <p:cNvSpPr>
                <a:spLocks noEditPoints="1"/>
              </p:cNvSpPr>
              <p:nvPr/>
            </p:nvSpPr>
            <p:spPr bwMode="gray">
              <a:xfrm>
                <a:off x="5463499" y="4774096"/>
                <a:ext cx="393491" cy="880064"/>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4" name="Group 3">
            <a:extLst>
              <a:ext uri="{FF2B5EF4-FFF2-40B4-BE49-F238E27FC236}">
                <a16:creationId xmlns:a16="http://schemas.microsoft.com/office/drawing/2014/main" id="{0190B54D-8B85-EE48-BD46-C59E187AC959}"/>
              </a:ext>
            </a:extLst>
          </p:cNvPr>
          <p:cNvGrpSpPr/>
          <p:nvPr/>
        </p:nvGrpSpPr>
        <p:grpSpPr>
          <a:xfrm>
            <a:off x="10652331" y="5550661"/>
            <a:ext cx="3647301" cy="4597757"/>
            <a:chOff x="5326512" y="2775288"/>
            <a:chExt cx="1823769" cy="2299028"/>
          </a:xfrm>
        </p:grpSpPr>
        <p:sp>
          <p:nvSpPr>
            <p:cNvPr id="200" name="Tunisia" descr="© INSCALE GmbH, 05.05.2010&#10;http://www.presentationload.com/">
              <a:extLst>
                <a:ext uri="{FF2B5EF4-FFF2-40B4-BE49-F238E27FC236}">
                  <a16:creationId xmlns:a16="http://schemas.microsoft.com/office/drawing/2014/main" id="{362FD94F-A86C-4488-ACE0-2EFB0C038218}"/>
                </a:ext>
              </a:extLst>
            </p:cNvPr>
            <p:cNvSpPr>
              <a:spLocks/>
            </p:cNvSpPr>
            <p:nvPr/>
          </p:nvSpPr>
          <p:spPr bwMode="gray">
            <a:xfrm>
              <a:off x="5980819" y="2775288"/>
              <a:ext cx="103623" cy="225728"/>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10" name="Africa">
              <a:extLst>
                <a:ext uri="{FF2B5EF4-FFF2-40B4-BE49-F238E27FC236}">
                  <a16:creationId xmlns:a16="http://schemas.microsoft.com/office/drawing/2014/main" id="{EF994470-714E-4625-960E-0E6055D7DCA3}"/>
                </a:ext>
              </a:extLst>
            </p:cNvPr>
            <p:cNvGrpSpPr/>
            <p:nvPr/>
          </p:nvGrpSpPr>
          <p:grpSpPr>
            <a:xfrm>
              <a:off x="5326512" y="2779927"/>
              <a:ext cx="1823769" cy="2294389"/>
              <a:chOff x="6759620" y="3057689"/>
              <a:chExt cx="1737562" cy="2092973"/>
            </a:xfrm>
          </p:grpSpPr>
          <p:sp>
            <p:nvSpPr>
              <p:cNvPr id="183" name="Zimbabwe" descr="© INSCALE GmbH, 05.05.2010&#10;http://www.presentationload.com/">
                <a:extLst>
                  <a:ext uri="{FF2B5EF4-FFF2-40B4-BE49-F238E27FC236}">
                    <a16:creationId xmlns:a16="http://schemas.microsoft.com/office/drawing/2014/main" id="{14FA9009-4A55-4305-AE07-5DFA88A968DD}"/>
                  </a:ext>
                </a:extLst>
              </p:cNvPr>
              <p:cNvSpPr>
                <a:spLocks/>
              </p:cNvSpPr>
              <p:nvPr/>
            </p:nvSpPr>
            <p:spPr bwMode="gray">
              <a:xfrm>
                <a:off x="7828672" y="4592159"/>
                <a:ext cx="198860" cy="198860"/>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4" name="Zambia" descr="© INSCALE GmbH, 05.05.2010&#10;http://www.presentationload.com/">
                <a:extLst>
                  <a:ext uri="{FF2B5EF4-FFF2-40B4-BE49-F238E27FC236}">
                    <a16:creationId xmlns:a16="http://schemas.microsoft.com/office/drawing/2014/main" id="{D5320A18-F730-4DFF-BF5B-F2088C372050}"/>
                  </a:ext>
                </a:extLst>
              </p:cNvPr>
              <p:cNvSpPr>
                <a:spLocks/>
              </p:cNvSpPr>
              <p:nvPr/>
            </p:nvSpPr>
            <p:spPr bwMode="gray">
              <a:xfrm>
                <a:off x="7748281" y="4374964"/>
                <a:ext cx="300407" cy="287713"/>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6" name="Western Sahara" descr="© INSCALE GmbH, 05.05.2010&#10;http://www.presentationload.com/">
                <a:extLst>
                  <a:ext uri="{FF2B5EF4-FFF2-40B4-BE49-F238E27FC236}">
                    <a16:creationId xmlns:a16="http://schemas.microsoft.com/office/drawing/2014/main" id="{7517C5E8-E38B-4A4E-9DA3-9998935A4B0C}"/>
                  </a:ext>
                </a:extLst>
              </p:cNvPr>
              <p:cNvSpPr>
                <a:spLocks/>
              </p:cNvSpPr>
              <p:nvPr/>
            </p:nvSpPr>
            <p:spPr bwMode="gray">
              <a:xfrm>
                <a:off x="6763851" y="3334119"/>
                <a:ext cx="215785" cy="184758"/>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7" name="Uganda" descr="© INSCALE GmbH, 05.05.2010&#10;http://www.presentationload.com/">
                <a:extLst>
                  <a:ext uri="{FF2B5EF4-FFF2-40B4-BE49-F238E27FC236}">
                    <a16:creationId xmlns:a16="http://schemas.microsoft.com/office/drawing/2014/main" id="{BFE8CD7E-2726-4FD2-AE68-ECC8019A907A}"/>
                  </a:ext>
                </a:extLst>
              </p:cNvPr>
              <p:cNvSpPr>
                <a:spLocks noEditPoints="1"/>
              </p:cNvSpPr>
              <p:nvPr/>
            </p:nvSpPr>
            <p:spPr bwMode="gray">
              <a:xfrm>
                <a:off x="7947142" y="4016732"/>
                <a:ext cx="141036" cy="166422"/>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1" name="Togo" descr="© INSCALE GmbH, 05.05.2010&#10;http://www.presentationload.com/">
                <a:extLst>
                  <a:ext uri="{FF2B5EF4-FFF2-40B4-BE49-F238E27FC236}">
                    <a16:creationId xmlns:a16="http://schemas.microsoft.com/office/drawing/2014/main" id="{BA7AC7C7-9111-4B14-8BBF-2FAF46DB51D7}"/>
                  </a:ext>
                </a:extLst>
              </p:cNvPr>
              <p:cNvSpPr>
                <a:spLocks/>
              </p:cNvSpPr>
              <p:nvPr/>
            </p:nvSpPr>
            <p:spPr bwMode="gray">
              <a:xfrm>
                <a:off x="7182728" y="3816461"/>
                <a:ext cx="50773" cy="145267"/>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3" name="Tanzania" descr="© INSCALE GmbH, 05.05.2010&#10;http://www.presentationload.com/">
                <a:extLst>
                  <a:ext uri="{FF2B5EF4-FFF2-40B4-BE49-F238E27FC236}">
                    <a16:creationId xmlns:a16="http://schemas.microsoft.com/office/drawing/2014/main" id="{AAB76469-5F71-4B7C-831F-1004441B8608}"/>
                  </a:ext>
                </a:extLst>
              </p:cNvPr>
              <p:cNvSpPr>
                <a:spLocks noEditPoints="1"/>
              </p:cNvSpPr>
              <p:nvPr/>
            </p:nvSpPr>
            <p:spPr bwMode="gray">
              <a:xfrm>
                <a:off x="7945731" y="4167642"/>
                <a:ext cx="276430" cy="313099"/>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9" name="Swaziland" descr="© INSCALE GmbH, 05.05.2010&#10;http://www.presentationload.com/">
                <a:extLst>
                  <a:ext uri="{FF2B5EF4-FFF2-40B4-BE49-F238E27FC236}">
                    <a16:creationId xmlns:a16="http://schemas.microsoft.com/office/drawing/2014/main" id="{BB20D567-2A9B-4AD4-B76D-0D2CBC8E2E3C}"/>
                  </a:ext>
                </a:extLst>
              </p:cNvPr>
              <p:cNvSpPr>
                <a:spLocks/>
              </p:cNvSpPr>
              <p:nvPr/>
            </p:nvSpPr>
            <p:spPr bwMode="gray">
              <a:xfrm>
                <a:off x="7962656" y="4885514"/>
                <a:ext cx="36670" cy="47953"/>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1" name="Sudan">
                <a:extLst>
                  <a:ext uri="{FF2B5EF4-FFF2-40B4-BE49-F238E27FC236}">
                    <a16:creationId xmlns:a16="http://schemas.microsoft.com/office/drawing/2014/main" id="{B3454A29-89E2-4C4A-A06B-0F9BD4AC585F}"/>
                  </a:ext>
                </a:extLst>
              </p:cNvPr>
              <p:cNvSpPr>
                <a:spLocks/>
              </p:cNvSpPr>
              <p:nvPr/>
            </p:nvSpPr>
            <p:spPr bwMode="auto">
              <a:xfrm>
                <a:off x="7738333" y="3464218"/>
                <a:ext cx="430939" cy="422774"/>
              </a:xfrm>
              <a:custGeom>
                <a:avLst/>
                <a:gdLst/>
                <a:ahLst/>
                <a:cxnLst>
                  <a:cxn ang="0">
                    <a:pos x="442" y="199"/>
                  </a:cxn>
                  <a:cxn ang="0">
                    <a:pos x="446" y="187"/>
                  </a:cxn>
                  <a:cxn ang="0">
                    <a:pos x="475" y="170"/>
                  </a:cxn>
                  <a:cxn ang="0">
                    <a:pos x="458" y="149"/>
                  </a:cxn>
                  <a:cxn ang="0">
                    <a:pos x="439" y="137"/>
                  </a:cxn>
                  <a:cxn ang="0">
                    <a:pos x="434" y="114"/>
                  </a:cxn>
                  <a:cxn ang="0">
                    <a:pos x="430" y="90"/>
                  </a:cxn>
                  <a:cxn ang="0">
                    <a:pos x="423" y="55"/>
                  </a:cxn>
                  <a:cxn ang="0">
                    <a:pos x="413" y="29"/>
                  </a:cxn>
                  <a:cxn ang="0">
                    <a:pos x="387" y="0"/>
                  </a:cxn>
                  <a:cxn ang="0">
                    <a:pos x="361" y="26"/>
                  </a:cxn>
                  <a:cxn ang="0">
                    <a:pos x="345" y="31"/>
                  </a:cxn>
                  <a:cxn ang="0">
                    <a:pos x="326" y="47"/>
                  </a:cxn>
                  <a:cxn ang="0">
                    <a:pos x="269" y="36"/>
                  </a:cxn>
                  <a:cxn ang="0">
                    <a:pos x="87" y="36"/>
                  </a:cxn>
                  <a:cxn ang="0">
                    <a:pos x="54" y="241"/>
                  </a:cxn>
                  <a:cxn ang="0">
                    <a:pos x="30" y="246"/>
                  </a:cxn>
                  <a:cxn ang="0">
                    <a:pos x="30" y="258"/>
                  </a:cxn>
                  <a:cxn ang="0">
                    <a:pos x="16" y="272"/>
                  </a:cxn>
                  <a:cxn ang="0">
                    <a:pos x="7" y="300"/>
                  </a:cxn>
                  <a:cxn ang="0">
                    <a:pos x="9" y="322"/>
                  </a:cxn>
                  <a:cxn ang="0">
                    <a:pos x="4" y="338"/>
                  </a:cxn>
                  <a:cxn ang="0">
                    <a:pos x="19" y="338"/>
                  </a:cxn>
                  <a:cxn ang="0">
                    <a:pos x="21" y="373"/>
                  </a:cxn>
                  <a:cxn ang="0">
                    <a:pos x="35" y="385"/>
                  </a:cxn>
                  <a:cxn ang="0">
                    <a:pos x="42" y="409"/>
                  </a:cxn>
                  <a:cxn ang="0">
                    <a:pos x="54" y="430"/>
                  </a:cxn>
                  <a:cxn ang="0">
                    <a:pos x="47" y="451"/>
                  </a:cxn>
                  <a:cxn ang="0">
                    <a:pos x="49" y="463"/>
                  </a:cxn>
                  <a:cxn ang="0">
                    <a:pos x="73" y="456"/>
                  </a:cxn>
                  <a:cxn ang="0">
                    <a:pos x="78" y="447"/>
                  </a:cxn>
                  <a:cxn ang="0">
                    <a:pos x="89" y="418"/>
                  </a:cxn>
                  <a:cxn ang="0">
                    <a:pos x="115" y="416"/>
                  </a:cxn>
                  <a:cxn ang="0">
                    <a:pos x="125" y="430"/>
                  </a:cxn>
                  <a:cxn ang="0">
                    <a:pos x="170" y="433"/>
                  </a:cxn>
                  <a:cxn ang="0">
                    <a:pos x="196" y="442"/>
                  </a:cxn>
                  <a:cxn ang="0">
                    <a:pos x="234" y="411"/>
                  </a:cxn>
                  <a:cxn ang="0">
                    <a:pos x="290" y="409"/>
                  </a:cxn>
                  <a:cxn ang="0">
                    <a:pos x="307" y="364"/>
                  </a:cxn>
                  <a:cxn ang="0">
                    <a:pos x="331" y="347"/>
                  </a:cxn>
                  <a:cxn ang="0">
                    <a:pos x="328" y="378"/>
                  </a:cxn>
                  <a:cxn ang="0">
                    <a:pos x="335" y="399"/>
                  </a:cxn>
                  <a:cxn ang="0">
                    <a:pos x="357" y="423"/>
                  </a:cxn>
                  <a:cxn ang="0">
                    <a:pos x="359" y="409"/>
                  </a:cxn>
                  <a:cxn ang="0">
                    <a:pos x="368" y="399"/>
                  </a:cxn>
                  <a:cxn ang="0">
                    <a:pos x="380" y="385"/>
                  </a:cxn>
                  <a:cxn ang="0">
                    <a:pos x="382" y="364"/>
                  </a:cxn>
                  <a:cxn ang="0">
                    <a:pos x="392" y="343"/>
                  </a:cxn>
                  <a:cxn ang="0">
                    <a:pos x="411" y="333"/>
                  </a:cxn>
                  <a:cxn ang="0">
                    <a:pos x="418" y="303"/>
                  </a:cxn>
                  <a:cxn ang="0">
                    <a:pos x="416" y="262"/>
                  </a:cxn>
                  <a:cxn ang="0">
                    <a:pos x="423" y="239"/>
                  </a:cxn>
                  <a:cxn ang="0">
                    <a:pos x="430" y="215"/>
                  </a:cxn>
                </a:cxnLst>
                <a:rect l="0" t="0" r="r" b="b"/>
                <a:pathLst>
                  <a:path w="475" h="466">
                    <a:moveTo>
                      <a:pt x="432" y="208"/>
                    </a:moveTo>
                    <a:lnTo>
                      <a:pt x="434" y="206"/>
                    </a:lnTo>
                    <a:lnTo>
                      <a:pt x="434" y="199"/>
                    </a:lnTo>
                    <a:lnTo>
                      <a:pt x="442" y="199"/>
                    </a:lnTo>
                    <a:lnTo>
                      <a:pt x="444" y="196"/>
                    </a:lnTo>
                    <a:lnTo>
                      <a:pt x="444" y="194"/>
                    </a:lnTo>
                    <a:lnTo>
                      <a:pt x="446" y="192"/>
                    </a:lnTo>
                    <a:lnTo>
                      <a:pt x="446" y="187"/>
                    </a:lnTo>
                    <a:lnTo>
                      <a:pt x="451" y="187"/>
                    </a:lnTo>
                    <a:lnTo>
                      <a:pt x="460" y="184"/>
                    </a:lnTo>
                    <a:lnTo>
                      <a:pt x="470" y="180"/>
                    </a:lnTo>
                    <a:lnTo>
                      <a:pt x="475" y="170"/>
                    </a:lnTo>
                    <a:lnTo>
                      <a:pt x="475" y="166"/>
                    </a:lnTo>
                    <a:lnTo>
                      <a:pt x="460" y="154"/>
                    </a:lnTo>
                    <a:lnTo>
                      <a:pt x="460" y="151"/>
                    </a:lnTo>
                    <a:lnTo>
                      <a:pt x="458" y="149"/>
                    </a:lnTo>
                    <a:lnTo>
                      <a:pt x="458" y="144"/>
                    </a:lnTo>
                    <a:lnTo>
                      <a:pt x="453" y="142"/>
                    </a:lnTo>
                    <a:lnTo>
                      <a:pt x="444" y="142"/>
                    </a:lnTo>
                    <a:lnTo>
                      <a:pt x="439" y="137"/>
                    </a:lnTo>
                    <a:lnTo>
                      <a:pt x="439" y="132"/>
                    </a:lnTo>
                    <a:lnTo>
                      <a:pt x="437" y="125"/>
                    </a:lnTo>
                    <a:lnTo>
                      <a:pt x="437" y="118"/>
                    </a:lnTo>
                    <a:lnTo>
                      <a:pt x="434" y="114"/>
                    </a:lnTo>
                    <a:lnTo>
                      <a:pt x="434" y="107"/>
                    </a:lnTo>
                    <a:lnTo>
                      <a:pt x="432" y="107"/>
                    </a:lnTo>
                    <a:lnTo>
                      <a:pt x="432" y="97"/>
                    </a:lnTo>
                    <a:lnTo>
                      <a:pt x="430" y="90"/>
                    </a:lnTo>
                    <a:lnTo>
                      <a:pt x="430" y="73"/>
                    </a:lnTo>
                    <a:lnTo>
                      <a:pt x="427" y="69"/>
                    </a:lnTo>
                    <a:lnTo>
                      <a:pt x="434" y="66"/>
                    </a:lnTo>
                    <a:lnTo>
                      <a:pt x="423" y="55"/>
                    </a:lnTo>
                    <a:lnTo>
                      <a:pt x="423" y="38"/>
                    </a:lnTo>
                    <a:lnTo>
                      <a:pt x="420" y="33"/>
                    </a:lnTo>
                    <a:lnTo>
                      <a:pt x="418" y="31"/>
                    </a:lnTo>
                    <a:lnTo>
                      <a:pt x="413" y="29"/>
                    </a:lnTo>
                    <a:lnTo>
                      <a:pt x="401" y="17"/>
                    </a:lnTo>
                    <a:lnTo>
                      <a:pt x="397" y="17"/>
                    </a:lnTo>
                    <a:lnTo>
                      <a:pt x="390" y="10"/>
                    </a:lnTo>
                    <a:lnTo>
                      <a:pt x="387" y="0"/>
                    </a:lnTo>
                    <a:lnTo>
                      <a:pt x="378" y="12"/>
                    </a:lnTo>
                    <a:lnTo>
                      <a:pt x="364" y="12"/>
                    </a:lnTo>
                    <a:lnTo>
                      <a:pt x="364" y="21"/>
                    </a:lnTo>
                    <a:lnTo>
                      <a:pt x="361" y="26"/>
                    </a:lnTo>
                    <a:lnTo>
                      <a:pt x="359" y="29"/>
                    </a:lnTo>
                    <a:lnTo>
                      <a:pt x="352" y="29"/>
                    </a:lnTo>
                    <a:lnTo>
                      <a:pt x="349" y="31"/>
                    </a:lnTo>
                    <a:lnTo>
                      <a:pt x="345" y="31"/>
                    </a:lnTo>
                    <a:lnTo>
                      <a:pt x="340" y="36"/>
                    </a:lnTo>
                    <a:lnTo>
                      <a:pt x="335" y="45"/>
                    </a:lnTo>
                    <a:lnTo>
                      <a:pt x="333" y="47"/>
                    </a:lnTo>
                    <a:lnTo>
                      <a:pt x="326" y="47"/>
                    </a:lnTo>
                    <a:lnTo>
                      <a:pt x="323" y="45"/>
                    </a:lnTo>
                    <a:lnTo>
                      <a:pt x="321" y="40"/>
                    </a:lnTo>
                    <a:lnTo>
                      <a:pt x="319" y="38"/>
                    </a:lnTo>
                    <a:lnTo>
                      <a:pt x="269" y="36"/>
                    </a:lnTo>
                    <a:lnTo>
                      <a:pt x="269" y="31"/>
                    </a:lnTo>
                    <a:lnTo>
                      <a:pt x="267" y="31"/>
                    </a:lnTo>
                    <a:lnTo>
                      <a:pt x="260" y="38"/>
                    </a:lnTo>
                    <a:lnTo>
                      <a:pt x="87" y="36"/>
                    </a:lnTo>
                    <a:lnTo>
                      <a:pt x="87" y="99"/>
                    </a:lnTo>
                    <a:lnTo>
                      <a:pt x="56" y="99"/>
                    </a:lnTo>
                    <a:lnTo>
                      <a:pt x="59" y="241"/>
                    </a:lnTo>
                    <a:lnTo>
                      <a:pt x="54" y="241"/>
                    </a:lnTo>
                    <a:lnTo>
                      <a:pt x="49" y="239"/>
                    </a:lnTo>
                    <a:lnTo>
                      <a:pt x="33" y="239"/>
                    </a:lnTo>
                    <a:lnTo>
                      <a:pt x="28" y="244"/>
                    </a:lnTo>
                    <a:lnTo>
                      <a:pt x="30" y="246"/>
                    </a:lnTo>
                    <a:lnTo>
                      <a:pt x="30" y="251"/>
                    </a:lnTo>
                    <a:lnTo>
                      <a:pt x="33" y="253"/>
                    </a:lnTo>
                    <a:lnTo>
                      <a:pt x="33" y="255"/>
                    </a:lnTo>
                    <a:lnTo>
                      <a:pt x="30" y="258"/>
                    </a:lnTo>
                    <a:lnTo>
                      <a:pt x="26" y="260"/>
                    </a:lnTo>
                    <a:lnTo>
                      <a:pt x="21" y="265"/>
                    </a:lnTo>
                    <a:lnTo>
                      <a:pt x="21" y="272"/>
                    </a:lnTo>
                    <a:lnTo>
                      <a:pt x="16" y="272"/>
                    </a:lnTo>
                    <a:lnTo>
                      <a:pt x="19" y="281"/>
                    </a:lnTo>
                    <a:lnTo>
                      <a:pt x="21" y="288"/>
                    </a:lnTo>
                    <a:lnTo>
                      <a:pt x="14" y="293"/>
                    </a:lnTo>
                    <a:lnTo>
                      <a:pt x="7" y="300"/>
                    </a:lnTo>
                    <a:lnTo>
                      <a:pt x="9" y="303"/>
                    </a:lnTo>
                    <a:lnTo>
                      <a:pt x="14" y="312"/>
                    </a:lnTo>
                    <a:lnTo>
                      <a:pt x="14" y="317"/>
                    </a:lnTo>
                    <a:lnTo>
                      <a:pt x="9" y="322"/>
                    </a:lnTo>
                    <a:lnTo>
                      <a:pt x="4" y="324"/>
                    </a:lnTo>
                    <a:lnTo>
                      <a:pt x="0" y="329"/>
                    </a:lnTo>
                    <a:lnTo>
                      <a:pt x="0" y="336"/>
                    </a:lnTo>
                    <a:lnTo>
                      <a:pt x="4" y="338"/>
                    </a:lnTo>
                    <a:lnTo>
                      <a:pt x="9" y="338"/>
                    </a:lnTo>
                    <a:lnTo>
                      <a:pt x="12" y="336"/>
                    </a:lnTo>
                    <a:lnTo>
                      <a:pt x="16" y="336"/>
                    </a:lnTo>
                    <a:lnTo>
                      <a:pt x="19" y="338"/>
                    </a:lnTo>
                    <a:lnTo>
                      <a:pt x="19" y="355"/>
                    </a:lnTo>
                    <a:lnTo>
                      <a:pt x="26" y="362"/>
                    </a:lnTo>
                    <a:lnTo>
                      <a:pt x="19" y="364"/>
                    </a:lnTo>
                    <a:lnTo>
                      <a:pt x="21" y="373"/>
                    </a:lnTo>
                    <a:lnTo>
                      <a:pt x="23" y="373"/>
                    </a:lnTo>
                    <a:lnTo>
                      <a:pt x="28" y="376"/>
                    </a:lnTo>
                    <a:lnTo>
                      <a:pt x="33" y="383"/>
                    </a:lnTo>
                    <a:lnTo>
                      <a:pt x="35" y="385"/>
                    </a:lnTo>
                    <a:lnTo>
                      <a:pt x="35" y="388"/>
                    </a:lnTo>
                    <a:lnTo>
                      <a:pt x="30" y="388"/>
                    </a:lnTo>
                    <a:lnTo>
                      <a:pt x="30" y="397"/>
                    </a:lnTo>
                    <a:lnTo>
                      <a:pt x="42" y="409"/>
                    </a:lnTo>
                    <a:lnTo>
                      <a:pt x="45" y="414"/>
                    </a:lnTo>
                    <a:lnTo>
                      <a:pt x="49" y="418"/>
                    </a:lnTo>
                    <a:lnTo>
                      <a:pt x="52" y="425"/>
                    </a:lnTo>
                    <a:lnTo>
                      <a:pt x="54" y="430"/>
                    </a:lnTo>
                    <a:lnTo>
                      <a:pt x="54" y="442"/>
                    </a:lnTo>
                    <a:lnTo>
                      <a:pt x="52" y="444"/>
                    </a:lnTo>
                    <a:lnTo>
                      <a:pt x="49" y="449"/>
                    </a:lnTo>
                    <a:lnTo>
                      <a:pt x="47" y="451"/>
                    </a:lnTo>
                    <a:lnTo>
                      <a:pt x="47" y="454"/>
                    </a:lnTo>
                    <a:lnTo>
                      <a:pt x="49" y="456"/>
                    </a:lnTo>
                    <a:lnTo>
                      <a:pt x="52" y="456"/>
                    </a:lnTo>
                    <a:lnTo>
                      <a:pt x="49" y="463"/>
                    </a:lnTo>
                    <a:lnTo>
                      <a:pt x="66" y="466"/>
                    </a:lnTo>
                    <a:lnTo>
                      <a:pt x="66" y="461"/>
                    </a:lnTo>
                    <a:lnTo>
                      <a:pt x="68" y="459"/>
                    </a:lnTo>
                    <a:lnTo>
                      <a:pt x="73" y="456"/>
                    </a:lnTo>
                    <a:lnTo>
                      <a:pt x="73" y="456"/>
                    </a:lnTo>
                    <a:lnTo>
                      <a:pt x="73" y="454"/>
                    </a:lnTo>
                    <a:lnTo>
                      <a:pt x="73" y="451"/>
                    </a:lnTo>
                    <a:lnTo>
                      <a:pt x="78" y="447"/>
                    </a:lnTo>
                    <a:lnTo>
                      <a:pt x="78" y="437"/>
                    </a:lnTo>
                    <a:lnTo>
                      <a:pt x="82" y="437"/>
                    </a:lnTo>
                    <a:lnTo>
                      <a:pt x="82" y="428"/>
                    </a:lnTo>
                    <a:lnTo>
                      <a:pt x="89" y="418"/>
                    </a:lnTo>
                    <a:lnTo>
                      <a:pt x="92" y="411"/>
                    </a:lnTo>
                    <a:lnTo>
                      <a:pt x="101" y="409"/>
                    </a:lnTo>
                    <a:lnTo>
                      <a:pt x="113" y="407"/>
                    </a:lnTo>
                    <a:lnTo>
                      <a:pt x="115" y="416"/>
                    </a:lnTo>
                    <a:lnTo>
                      <a:pt x="118" y="418"/>
                    </a:lnTo>
                    <a:lnTo>
                      <a:pt x="123" y="421"/>
                    </a:lnTo>
                    <a:lnTo>
                      <a:pt x="123" y="423"/>
                    </a:lnTo>
                    <a:lnTo>
                      <a:pt x="125" y="430"/>
                    </a:lnTo>
                    <a:lnTo>
                      <a:pt x="127" y="433"/>
                    </a:lnTo>
                    <a:lnTo>
                      <a:pt x="137" y="440"/>
                    </a:lnTo>
                    <a:lnTo>
                      <a:pt x="146" y="435"/>
                    </a:lnTo>
                    <a:lnTo>
                      <a:pt x="170" y="433"/>
                    </a:lnTo>
                    <a:lnTo>
                      <a:pt x="175" y="435"/>
                    </a:lnTo>
                    <a:lnTo>
                      <a:pt x="177" y="442"/>
                    </a:lnTo>
                    <a:lnTo>
                      <a:pt x="177" y="442"/>
                    </a:lnTo>
                    <a:lnTo>
                      <a:pt x="196" y="442"/>
                    </a:lnTo>
                    <a:lnTo>
                      <a:pt x="205" y="430"/>
                    </a:lnTo>
                    <a:lnTo>
                      <a:pt x="219" y="430"/>
                    </a:lnTo>
                    <a:lnTo>
                      <a:pt x="222" y="418"/>
                    </a:lnTo>
                    <a:lnTo>
                      <a:pt x="234" y="411"/>
                    </a:lnTo>
                    <a:lnTo>
                      <a:pt x="250" y="421"/>
                    </a:lnTo>
                    <a:lnTo>
                      <a:pt x="260" y="430"/>
                    </a:lnTo>
                    <a:lnTo>
                      <a:pt x="274" y="430"/>
                    </a:lnTo>
                    <a:lnTo>
                      <a:pt x="290" y="409"/>
                    </a:lnTo>
                    <a:lnTo>
                      <a:pt x="295" y="397"/>
                    </a:lnTo>
                    <a:lnTo>
                      <a:pt x="309" y="388"/>
                    </a:lnTo>
                    <a:lnTo>
                      <a:pt x="307" y="381"/>
                    </a:lnTo>
                    <a:lnTo>
                      <a:pt x="307" y="364"/>
                    </a:lnTo>
                    <a:lnTo>
                      <a:pt x="300" y="357"/>
                    </a:lnTo>
                    <a:lnTo>
                      <a:pt x="319" y="357"/>
                    </a:lnTo>
                    <a:lnTo>
                      <a:pt x="319" y="350"/>
                    </a:lnTo>
                    <a:lnTo>
                      <a:pt x="331" y="347"/>
                    </a:lnTo>
                    <a:lnTo>
                      <a:pt x="328" y="357"/>
                    </a:lnTo>
                    <a:lnTo>
                      <a:pt x="328" y="366"/>
                    </a:lnTo>
                    <a:lnTo>
                      <a:pt x="326" y="369"/>
                    </a:lnTo>
                    <a:lnTo>
                      <a:pt x="328" y="378"/>
                    </a:lnTo>
                    <a:lnTo>
                      <a:pt x="331" y="385"/>
                    </a:lnTo>
                    <a:lnTo>
                      <a:pt x="331" y="390"/>
                    </a:lnTo>
                    <a:lnTo>
                      <a:pt x="328" y="395"/>
                    </a:lnTo>
                    <a:lnTo>
                      <a:pt x="335" y="399"/>
                    </a:lnTo>
                    <a:lnTo>
                      <a:pt x="345" y="407"/>
                    </a:lnTo>
                    <a:lnTo>
                      <a:pt x="352" y="414"/>
                    </a:lnTo>
                    <a:lnTo>
                      <a:pt x="354" y="418"/>
                    </a:lnTo>
                    <a:lnTo>
                      <a:pt x="357" y="423"/>
                    </a:lnTo>
                    <a:lnTo>
                      <a:pt x="359" y="423"/>
                    </a:lnTo>
                    <a:lnTo>
                      <a:pt x="361" y="421"/>
                    </a:lnTo>
                    <a:lnTo>
                      <a:pt x="361" y="414"/>
                    </a:lnTo>
                    <a:lnTo>
                      <a:pt x="359" y="409"/>
                    </a:lnTo>
                    <a:lnTo>
                      <a:pt x="359" y="402"/>
                    </a:lnTo>
                    <a:lnTo>
                      <a:pt x="366" y="395"/>
                    </a:lnTo>
                    <a:lnTo>
                      <a:pt x="368" y="395"/>
                    </a:lnTo>
                    <a:lnTo>
                      <a:pt x="368" y="399"/>
                    </a:lnTo>
                    <a:lnTo>
                      <a:pt x="371" y="402"/>
                    </a:lnTo>
                    <a:lnTo>
                      <a:pt x="378" y="402"/>
                    </a:lnTo>
                    <a:lnTo>
                      <a:pt x="380" y="399"/>
                    </a:lnTo>
                    <a:lnTo>
                      <a:pt x="380" y="385"/>
                    </a:lnTo>
                    <a:lnTo>
                      <a:pt x="378" y="383"/>
                    </a:lnTo>
                    <a:lnTo>
                      <a:pt x="378" y="381"/>
                    </a:lnTo>
                    <a:lnTo>
                      <a:pt x="382" y="373"/>
                    </a:lnTo>
                    <a:lnTo>
                      <a:pt x="382" y="364"/>
                    </a:lnTo>
                    <a:lnTo>
                      <a:pt x="385" y="362"/>
                    </a:lnTo>
                    <a:lnTo>
                      <a:pt x="390" y="362"/>
                    </a:lnTo>
                    <a:lnTo>
                      <a:pt x="392" y="357"/>
                    </a:lnTo>
                    <a:lnTo>
                      <a:pt x="392" y="343"/>
                    </a:lnTo>
                    <a:lnTo>
                      <a:pt x="394" y="340"/>
                    </a:lnTo>
                    <a:lnTo>
                      <a:pt x="397" y="336"/>
                    </a:lnTo>
                    <a:lnTo>
                      <a:pt x="399" y="333"/>
                    </a:lnTo>
                    <a:lnTo>
                      <a:pt x="411" y="333"/>
                    </a:lnTo>
                    <a:lnTo>
                      <a:pt x="411" y="314"/>
                    </a:lnTo>
                    <a:lnTo>
                      <a:pt x="413" y="310"/>
                    </a:lnTo>
                    <a:lnTo>
                      <a:pt x="416" y="307"/>
                    </a:lnTo>
                    <a:lnTo>
                      <a:pt x="418" y="303"/>
                    </a:lnTo>
                    <a:lnTo>
                      <a:pt x="420" y="300"/>
                    </a:lnTo>
                    <a:lnTo>
                      <a:pt x="420" y="284"/>
                    </a:lnTo>
                    <a:lnTo>
                      <a:pt x="418" y="265"/>
                    </a:lnTo>
                    <a:lnTo>
                      <a:pt x="416" y="262"/>
                    </a:lnTo>
                    <a:lnTo>
                      <a:pt x="416" y="255"/>
                    </a:lnTo>
                    <a:lnTo>
                      <a:pt x="420" y="253"/>
                    </a:lnTo>
                    <a:lnTo>
                      <a:pt x="423" y="253"/>
                    </a:lnTo>
                    <a:lnTo>
                      <a:pt x="423" y="239"/>
                    </a:lnTo>
                    <a:lnTo>
                      <a:pt x="425" y="239"/>
                    </a:lnTo>
                    <a:lnTo>
                      <a:pt x="427" y="236"/>
                    </a:lnTo>
                    <a:lnTo>
                      <a:pt x="430" y="232"/>
                    </a:lnTo>
                    <a:lnTo>
                      <a:pt x="430" y="215"/>
                    </a:lnTo>
                    <a:lnTo>
                      <a:pt x="427" y="213"/>
                    </a:lnTo>
                    <a:lnTo>
                      <a:pt x="427" y="208"/>
                    </a:lnTo>
                    <a:lnTo>
                      <a:pt x="432" y="2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2" name="South Sudan">
                <a:extLst>
                  <a:ext uri="{FF2B5EF4-FFF2-40B4-BE49-F238E27FC236}">
                    <a16:creationId xmlns:a16="http://schemas.microsoft.com/office/drawing/2014/main" id="{2067394F-7A89-40B2-879F-1989B582558B}"/>
                  </a:ext>
                </a:extLst>
              </p:cNvPr>
              <p:cNvSpPr>
                <a:spLocks/>
              </p:cNvSpPr>
              <p:nvPr/>
            </p:nvSpPr>
            <p:spPr bwMode="auto">
              <a:xfrm>
                <a:off x="7798211" y="3779030"/>
                <a:ext cx="310277" cy="259472"/>
              </a:xfrm>
              <a:custGeom>
                <a:avLst/>
                <a:gdLst/>
                <a:ahLst/>
                <a:cxnLst>
                  <a:cxn ang="0">
                    <a:pos x="269" y="52"/>
                  </a:cxn>
                  <a:cxn ang="0">
                    <a:pos x="265" y="38"/>
                  </a:cxn>
                  <a:cxn ang="0">
                    <a:pos x="262" y="19"/>
                  </a:cxn>
                  <a:cxn ang="0">
                    <a:pos x="253" y="3"/>
                  </a:cxn>
                  <a:cxn ang="0">
                    <a:pos x="241" y="17"/>
                  </a:cxn>
                  <a:cxn ang="0">
                    <a:pos x="229" y="50"/>
                  </a:cxn>
                  <a:cxn ang="0">
                    <a:pos x="194" y="83"/>
                  </a:cxn>
                  <a:cxn ang="0">
                    <a:pos x="156" y="71"/>
                  </a:cxn>
                  <a:cxn ang="0">
                    <a:pos x="130" y="95"/>
                  </a:cxn>
                  <a:cxn ang="0">
                    <a:pos x="109" y="88"/>
                  </a:cxn>
                  <a:cxn ang="0">
                    <a:pos x="71" y="93"/>
                  </a:cxn>
                  <a:cxn ang="0">
                    <a:pos x="57" y="76"/>
                  </a:cxn>
                  <a:cxn ang="0">
                    <a:pos x="49" y="69"/>
                  </a:cxn>
                  <a:cxn ang="0">
                    <a:pos x="26" y="64"/>
                  </a:cxn>
                  <a:cxn ang="0">
                    <a:pos x="16" y="90"/>
                  </a:cxn>
                  <a:cxn ang="0">
                    <a:pos x="7" y="104"/>
                  </a:cxn>
                  <a:cxn ang="0">
                    <a:pos x="7" y="109"/>
                  </a:cxn>
                  <a:cxn ang="0">
                    <a:pos x="0" y="119"/>
                  </a:cxn>
                  <a:cxn ang="0">
                    <a:pos x="12" y="135"/>
                  </a:cxn>
                  <a:cxn ang="0">
                    <a:pos x="28" y="142"/>
                  </a:cxn>
                  <a:cxn ang="0">
                    <a:pos x="38" y="152"/>
                  </a:cxn>
                  <a:cxn ang="0">
                    <a:pos x="33" y="154"/>
                  </a:cxn>
                  <a:cxn ang="0">
                    <a:pos x="42" y="164"/>
                  </a:cxn>
                  <a:cxn ang="0">
                    <a:pos x="54" y="173"/>
                  </a:cxn>
                  <a:cxn ang="0">
                    <a:pos x="59" y="182"/>
                  </a:cxn>
                  <a:cxn ang="0">
                    <a:pos x="68" y="190"/>
                  </a:cxn>
                  <a:cxn ang="0">
                    <a:pos x="68" y="197"/>
                  </a:cxn>
                  <a:cxn ang="0">
                    <a:pos x="83" y="208"/>
                  </a:cxn>
                  <a:cxn ang="0">
                    <a:pos x="92" y="218"/>
                  </a:cxn>
                  <a:cxn ang="0">
                    <a:pos x="106" y="241"/>
                  </a:cxn>
                  <a:cxn ang="0">
                    <a:pos x="127" y="258"/>
                  </a:cxn>
                  <a:cxn ang="0">
                    <a:pos x="137" y="251"/>
                  </a:cxn>
                  <a:cxn ang="0">
                    <a:pos x="146" y="258"/>
                  </a:cxn>
                  <a:cxn ang="0">
                    <a:pos x="156" y="251"/>
                  </a:cxn>
                  <a:cxn ang="0">
                    <a:pos x="168" y="251"/>
                  </a:cxn>
                  <a:cxn ang="0">
                    <a:pos x="177" y="267"/>
                  </a:cxn>
                  <a:cxn ang="0">
                    <a:pos x="187" y="272"/>
                  </a:cxn>
                  <a:cxn ang="0">
                    <a:pos x="203" y="275"/>
                  </a:cxn>
                  <a:cxn ang="0">
                    <a:pos x="215" y="279"/>
                  </a:cxn>
                  <a:cxn ang="0">
                    <a:pos x="222" y="275"/>
                  </a:cxn>
                  <a:cxn ang="0">
                    <a:pos x="243" y="277"/>
                  </a:cxn>
                  <a:cxn ang="0">
                    <a:pos x="262" y="272"/>
                  </a:cxn>
                  <a:cxn ang="0">
                    <a:pos x="274" y="277"/>
                  </a:cxn>
                  <a:cxn ang="0">
                    <a:pos x="283" y="265"/>
                  </a:cxn>
                  <a:cxn ang="0">
                    <a:pos x="295" y="251"/>
                  </a:cxn>
                  <a:cxn ang="0">
                    <a:pos x="340" y="239"/>
                  </a:cxn>
                  <a:cxn ang="0">
                    <a:pos x="335" y="225"/>
                  </a:cxn>
                  <a:cxn ang="0">
                    <a:pos x="316" y="208"/>
                  </a:cxn>
                  <a:cxn ang="0">
                    <a:pos x="312" y="185"/>
                  </a:cxn>
                  <a:cxn ang="0">
                    <a:pos x="293" y="175"/>
                  </a:cxn>
                  <a:cxn ang="0">
                    <a:pos x="286" y="159"/>
                  </a:cxn>
                  <a:cxn ang="0">
                    <a:pos x="276" y="149"/>
                  </a:cxn>
                  <a:cxn ang="0">
                    <a:pos x="260" y="147"/>
                  </a:cxn>
                  <a:cxn ang="0">
                    <a:pos x="265" y="135"/>
                  </a:cxn>
                  <a:cxn ang="0">
                    <a:pos x="279" y="128"/>
                  </a:cxn>
                  <a:cxn ang="0">
                    <a:pos x="288" y="123"/>
                  </a:cxn>
                  <a:cxn ang="0">
                    <a:pos x="291" y="100"/>
                  </a:cxn>
                  <a:cxn ang="0">
                    <a:pos x="286" y="88"/>
                  </a:cxn>
                  <a:cxn ang="0">
                    <a:pos x="291" y="76"/>
                  </a:cxn>
                </a:cxnLst>
                <a:rect l="0" t="0" r="r" b="b"/>
                <a:pathLst>
                  <a:path w="342" h="286">
                    <a:moveTo>
                      <a:pt x="286" y="67"/>
                    </a:moveTo>
                    <a:lnTo>
                      <a:pt x="279" y="60"/>
                    </a:lnTo>
                    <a:lnTo>
                      <a:pt x="269" y="52"/>
                    </a:lnTo>
                    <a:lnTo>
                      <a:pt x="262" y="48"/>
                    </a:lnTo>
                    <a:lnTo>
                      <a:pt x="265" y="43"/>
                    </a:lnTo>
                    <a:lnTo>
                      <a:pt x="265" y="38"/>
                    </a:lnTo>
                    <a:lnTo>
                      <a:pt x="262" y="31"/>
                    </a:lnTo>
                    <a:lnTo>
                      <a:pt x="260" y="22"/>
                    </a:lnTo>
                    <a:lnTo>
                      <a:pt x="262" y="19"/>
                    </a:lnTo>
                    <a:lnTo>
                      <a:pt x="262" y="10"/>
                    </a:lnTo>
                    <a:lnTo>
                      <a:pt x="265" y="0"/>
                    </a:lnTo>
                    <a:lnTo>
                      <a:pt x="253" y="3"/>
                    </a:lnTo>
                    <a:lnTo>
                      <a:pt x="253" y="10"/>
                    </a:lnTo>
                    <a:lnTo>
                      <a:pt x="234" y="10"/>
                    </a:lnTo>
                    <a:lnTo>
                      <a:pt x="241" y="17"/>
                    </a:lnTo>
                    <a:lnTo>
                      <a:pt x="241" y="34"/>
                    </a:lnTo>
                    <a:lnTo>
                      <a:pt x="243" y="41"/>
                    </a:lnTo>
                    <a:lnTo>
                      <a:pt x="229" y="50"/>
                    </a:lnTo>
                    <a:lnTo>
                      <a:pt x="224" y="62"/>
                    </a:lnTo>
                    <a:lnTo>
                      <a:pt x="208" y="83"/>
                    </a:lnTo>
                    <a:lnTo>
                      <a:pt x="194" y="83"/>
                    </a:lnTo>
                    <a:lnTo>
                      <a:pt x="184" y="74"/>
                    </a:lnTo>
                    <a:lnTo>
                      <a:pt x="168" y="64"/>
                    </a:lnTo>
                    <a:lnTo>
                      <a:pt x="156" y="71"/>
                    </a:lnTo>
                    <a:lnTo>
                      <a:pt x="153" y="83"/>
                    </a:lnTo>
                    <a:lnTo>
                      <a:pt x="139" y="83"/>
                    </a:lnTo>
                    <a:lnTo>
                      <a:pt x="130" y="95"/>
                    </a:lnTo>
                    <a:lnTo>
                      <a:pt x="111" y="95"/>
                    </a:lnTo>
                    <a:lnTo>
                      <a:pt x="111" y="95"/>
                    </a:lnTo>
                    <a:lnTo>
                      <a:pt x="109" y="88"/>
                    </a:lnTo>
                    <a:lnTo>
                      <a:pt x="104" y="86"/>
                    </a:lnTo>
                    <a:lnTo>
                      <a:pt x="80" y="88"/>
                    </a:lnTo>
                    <a:lnTo>
                      <a:pt x="71" y="93"/>
                    </a:lnTo>
                    <a:lnTo>
                      <a:pt x="61" y="86"/>
                    </a:lnTo>
                    <a:lnTo>
                      <a:pt x="59" y="83"/>
                    </a:lnTo>
                    <a:lnTo>
                      <a:pt x="57" y="76"/>
                    </a:lnTo>
                    <a:lnTo>
                      <a:pt x="57" y="74"/>
                    </a:lnTo>
                    <a:lnTo>
                      <a:pt x="52" y="71"/>
                    </a:lnTo>
                    <a:lnTo>
                      <a:pt x="49" y="69"/>
                    </a:lnTo>
                    <a:lnTo>
                      <a:pt x="47" y="60"/>
                    </a:lnTo>
                    <a:lnTo>
                      <a:pt x="35" y="62"/>
                    </a:lnTo>
                    <a:lnTo>
                      <a:pt x="26" y="64"/>
                    </a:lnTo>
                    <a:lnTo>
                      <a:pt x="23" y="71"/>
                    </a:lnTo>
                    <a:lnTo>
                      <a:pt x="16" y="81"/>
                    </a:lnTo>
                    <a:lnTo>
                      <a:pt x="16" y="90"/>
                    </a:lnTo>
                    <a:lnTo>
                      <a:pt x="12" y="90"/>
                    </a:lnTo>
                    <a:lnTo>
                      <a:pt x="12" y="100"/>
                    </a:lnTo>
                    <a:lnTo>
                      <a:pt x="7" y="104"/>
                    </a:lnTo>
                    <a:lnTo>
                      <a:pt x="7" y="107"/>
                    </a:lnTo>
                    <a:lnTo>
                      <a:pt x="7" y="109"/>
                    </a:lnTo>
                    <a:lnTo>
                      <a:pt x="7" y="109"/>
                    </a:lnTo>
                    <a:lnTo>
                      <a:pt x="2" y="112"/>
                    </a:lnTo>
                    <a:lnTo>
                      <a:pt x="0" y="114"/>
                    </a:lnTo>
                    <a:lnTo>
                      <a:pt x="0" y="119"/>
                    </a:lnTo>
                    <a:lnTo>
                      <a:pt x="2" y="119"/>
                    </a:lnTo>
                    <a:lnTo>
                      <a:pt x="2" y="130"/>
                    </a:lnTo>
                    <a:lnTo>
                      <a:pt x="12" y="135"/>
                    </a:lnTo>
                    <a:lnTo>
                      <a:pt x="26" y="135"/>
                    </a:lnTo>
                    <a:lnTo>
                      <a:pt x="26" y="142"/>
                    </a:lnTo>
                    <a:lnTo>
                      <a:pt x="28" y="142"/>
                    </a:lnTo>
                    <a:lnTo>
                      <a:pt x="33" y="145"/>
                    </a:lnTo>
                    <a:lnTo>
                      <a:pt x="38" y="149"/>
                    </a:lnTo>
                    <a:lnTo>
                      <a:pt x="38" y="152"/>
                    </a:lnTo>
                    <a:lnTo>
                      <a:pt x="35" y="152"/>
                    </a:lnTo>
                    <a:lnTo>
                      <a:pt x="35" y="154"/>
                    </a:lnTo>
                    <a:lnTo>
                      <a:pt x="33" y="154"/>
                    </a:lnTo>
                    <a:lnTo>
                      <a:pt x="33" y="156"/>
                    </a:lnTo>
                    <a:lnTo>
                      <a:pt x="38" y="161"/>
                    </a:lnTo>
                    <a:lnTo>
                      <a:pt x="42" y="164"/>
                    </a:lnTo>
                    <a:lnTo>
                      <a:pt x="45" y="164"/>
                    </a:lnTo>
                    <a:lnTo>
                      <a:pt x="49" y="166"/>
                    </a:lnTo>
                    <a:lnTo>
                      <a:pt x="54" y="173"/>
                    </a:lnTo>
                    <a:lnTo>
                      <a:pt x="57" y="178"/>
                    </a:lnTo>
                    <a:lnTo>
                      <a:pt x="59" y="180"/>
                    </a:lnTo>
                    <a:lnTo>
                      <a:pt x="59" y="182"/>
                    </a:lnTo>
                    <a:lnTo>
                      <a:pt x="66" y="182"/>
                    </a:lnTo>
                    <a:lnTo>
                      <a:pt x="68" y="185"/>
                    </a:lnTo>
                    <a:lnTo>
                      <a:pt x="68" y="190"/>
                    </a:lnTo>
                    <a:lnTo>
                      <a:pt x="64" y="190"/>
                    </a:lnTo>
                    <a:lnTo>
                      <a:pt x="64" y="192"/>
                    </a:lnTo>
                    <a:lnTo>
                      <a:pt x="68" y="197"/>
                    </a:lnTo>
                    <a:lnTo>
                      <a:pt x="68" y="204"/>
                    </a:lnTo>
                    <a:lnTo>
                      <a:pt x="80" y="206"/>
                    </a:lnTo>
                    <a:lnTo>
                      <a:pt x="83" y="208"/>
                    </a:lnTo>
                    <a:lnTo>
                      <a:pt x="87" y="211"/>
                    </a:lnTo>
                    <a:lnTo>
                      <a:pt x="90" y="213"/>
                    </a:lnTo>
                    <a:lnTo>
                      <a:pt x="92" y="218"/>
                    </a:lnTo>
                    <a:lnTo>
                      <a:pt x="92" y="227"/>
                    </a:lnTo>
                    <a:lnTo>
                      <a:pt x="94" y="232"/>
                    </a:lnTo>
                    <a:lnTo>
                      <a:pt x="106" y="241"/>
                    </a:lnTo>
                    <a:lnTo>
                      <a:pt x="106" y="251"/>
                    </a:lnTo>
                    <a:lnTo>
                      <a:pt x="125" y="260"/>
                    </a:lnTo>
                    <a:lnTo>
                      <a:pt x="127" y="258"/>
                    </a:lnTo>
                    <a:lnTo>
                      <a:pt x="130" y="253"/>
                    </a:lnTo>
                    <a:lnTo>
                      <a:pt x="132" y="251"/>
                    </a:lnTo>
                    <a:lnTo>
                      <a:pt x="137" y="251"/>
                    </a:lnTo>
                    <a:lnTo>
                      <a:pt x="142" y="253"/>
                    </a:lnTo>
                    <a:lnTo>
                      <a:pt x="142" y="256"/>
                    </a:lnTo>
                    <a:lnTo>
                      <a:pt x="146" y="258"/>
                    </a:lnTo>
                    <a:lnTo>
                      <a:pt x="149" y="258"/>
                    </a:lnTo>
                    <a:lnTo>
                      <a:pt x="156" y="253"/>
                    </a:lnTo>
                    <a:lnTo>
                      <a:pt x="156" y="251"/>
                    </a:lnTo>
                    <a:lnTo>
                      <a:pt x="161" y="246"/>
                    </a:lnTo>
                    <a:lnTo>
                      <a:pt x="163" y="249"/>
                    </a:lnTo>
                    <a:lnTo>
                      <a:pt x="168" y="251"/>
                    </a:lnTo>
                    <a:lnTo>
                      <a:pt x="170" y="258"/>
                    </a:lnTo>
                    <a:lnTo>
                      <a:pt x="172" y="263"/>
                    </a:lnTo>
                    <a:lnTo>
                      <a:pt x="177" y="267"/>
                    </a:lnTo>
                    <a:lnTo>
                      <a:pt x="182" y="270"/>
                    </a:lnTo>
                    <a:lnTo>
                      <a:pt x="184" y="272"/>
                    </a:lnTo>
                    <a:lnTo>
                      <a:pt x="187" y="272"/>
                    </a:lnTo>
                    <a:lnTo>
                      <a:pt x="189" y="282"/>
                    </a:lnTo>
                    <a:lnTo>
                      <a:pt x="196" y="282"/>
                    </a:lnTo>
                    <a:lnTo>
                      <a:pt x="203" y="275"/>
                    </a:lnTo>
                    <a:lnTo>
                      <a:pt x="208" y="275"/>
                    </a:lnTo>
                    <a:lnTo>
                      <a:pt x="210" y="277"/>
                    </a:lnTo>
                    <a:lnTo>
                      <a:pt x="215" y="279"/>
                    </a:lnTo>
                    <a:lnTo>
                      <a:pt x="220" y="279"/>
                    </a:lnTo>
                    <a:lnTo>
                      <a:pt x="220" y="277"/>
                    </a:lnTo>
                    <a:lnTo>
                      <a:pt x="222" y="275"/>
                    </a:lnTo>
                    <a:lnTo>
                      <a:pt x="224" y="275"/>
                    </a:lnTo>
                    <a:lnTo>
                      <a:pt x="236" y="286"/>
                    </a:lnTo>
                    <a:lnTo>
                      <a:pt x="243" y="277"/>
                    </a:lnTo>
                    <a:lnTo>
                      <a:pt x="253" y="277"/>
                    </a:lnTo>
                    <a:lnTo>
                      <a:pt x="257" y="272"/>
                    </a:lnTo>
                    <a:lnTo>
                      <a:pt x="262" y="272"/>
                    </a:lnTo>
                    <a:lnTo>
                      <a:pt x="262" y="275"/>
                    </a:lnTo>
                    <a:lnTo>
                      <a:pt x="265" y="277"/>
                    </a:lnTo>
                    <a:lnTo>
                      <a:pt x="274" y="277"/>
                    </a:lnTo>
                    <a:lnTo>
                      <a:pt x="281" y="270"/>
                    </a:lnTo>
                    <a:lnTo>
                      <a:pt x="281" y="267"/>
                    </a:lnTo>
                    <a:lnTo>
                      <a:pt x="283" y="265"/>
                    </a:lnTo>
                    <a:lnTo>
                      <a:pt x="283" y="263"/>
                    </a:lnTo>
                    <a:lnTo>
                      <a:pt x="288" y="263"/>
                    </a:lnTo>
                    <a:lnTo>
                      <a:pt x="295" y="251"/>
                    </a:lnTo>
                    <a:lnTo>
                      <a:pt x="333" y="251"/>
                    </a:lnTo>
                    <a:lnTo>
                      <a:pt x="342" y="246"/>
                    </a:lnTo>
                    <a:lnTo>
                      <a:pt x="340" y="239"/>
                    </a:lnTo>
                    <a:lnTo>
                      <a:pt x="340" y="232"/>
                    </a:lnTo>
                    <a:lnTo>
                      <a:pt x="338" y="227"/>
                    </a:lnTo>
                    <a:lnTo>
                      <a:pt x="335" y="225"/>
                    </a:lnTo>
                    <a:lnTo>
                      <a:pt x="328" y="225"/>
                    </a:lnTo>
                    <a:lnTo>
                      <a:pt x="324" y="223"/>
                    </a:lnTo>
                    <a:lnTo>
                      <a:pt x="316" y="208"/>
                    </a:lnTo>
                    <a:lnTo>
                      <a:pt x="316" y="201"/>
                    </a:lnTo>
                    <a:lnTo>
                      <a:pt x="312" y="199"/>
                    </a:lnTo>
                    <a:lnTo>
                      <a:pt x="312" y="185"/>
                    </a:lnTo>
                    <a:lnTo>
                      <a:pt x="305" y="185"/>
                    </a:lnTo>
                    <a:lnTo>
                      <a:pt x="302" y="175"/>
                    </a:lnTo>
                    <a:lnTo>
                      <a:pt x="293" y="175"/>
                    </a:lnTo>
                    <a:lnTo>
                      <a:pt x="291" y="168"/>
                    </a:lnTo>
                    <a:lnTo>
                      <a:pt x="291" y="161"/>
                    </a:lnTo>
                    <a:lnTo>
                      <a:pt x="286" y="159"/>
                    </a:lnTo>
                    <a:lnTo>
                      <a:pt x="283" y="154"/>
                    </a:lnTo>
                    <a:lnTo>
                      <a:pt x="279" y="152"/>
                    </a:lnTo>
                    <a:lnTo>
                      <a:pt x="276" y="149"/>
                    </a:lnTo>
                    <a:lnTo>
                      <a:pt x="267" y="149"/>
                    </a:lnTo>
                    <a:lnTo>
                      <a:pt x="262" y="147"/>
                    </a:lnTo>
                    <a:lnTo>
                      <a:pt x="260" y="147"/>
                    </a:lnTo>
                    <a:lnTo>
                      <a:pt x="260" y="142"/>
                    </a:lnTo>
                    <a:lnTo>
                      <a:pt x="262" y="138"/>
                    </a:lnTo>
                    <a:lnTo>
                      <a:pt x="265" y="135"/>
                    </a:lnTo>
                    <a:lnTo>
                      <a:pt x="262" y="126"/>
                    </a:lnTo>
                    <a:lnTo>
                      <a:pt x="276" y="126"/>
                    </a:lnTo>
                    <a:lnTo>
                      <a:pt x="279" y="128"/>
                    </a:lnTo>
                    <a:lnTo>
                      <a:pt x="281" y="126"/>
                    </a:lnTo>
                    <a:lnTo>
                      <a:pt x="286" y="126"/>
                    </a:lnTo>
                    <a:lnTo>
                      <a:pt x="288" y="123"/>
                    </a:lnTo>
                    <a:lnTo>
                      <a:pt x="288" y="119"/>
                    </a:lnTo>
                    <a:lnTo>
                      <a:pt x="291" y="114"/>
                    </a:lnTo>
                    <a:lnTo>
                      <a:pt x="291" y="100"/>
                    </a:lnTo>
                    <a:lnTo>
                      <a:pt x="288" y="97"/>
                    </a:lnTo>
                    <a:lnTo>
                      <a:pt x="288" y="93"/>
                    </a:lnTo>
                    <a:lnTo>
                      <a:pt x="286" y="88"/>
                    </a:lnTo>
                    <a:lnTo>
                      <a:pt x="286" y="83"/>
                    </a:lnTo>
                    <a:lnTo>
                      <a:pt x="288" y="78"/>
                    </a:lnTo>
                    <a:lnTo>
                      <a:pt x="291" y="76"/>
                    </a:lnTo>
                    <a:lnTo>
                      <a:pt x="288" y="71"/>
                    </a:lnTo>
                    <a:lnTo>
                      <a:pt x="286" y="67"/>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5" name="Somalia" descr="© INSCALE GmbH, 05.05.2010&#10;http://www.presentationload.com/">
                <a:extLst>
                  <a:ext uri="{FF2B5EF4-FFF2-40B4-BE49-F238E27FC236}">
                    <a16:creationId xmlns:a16="http://schemas.microsoft.com/office/drawing/2014/main" id="{40826BBB-75D0-47CA-ADCF-F96D20CB8FBE}"/>
                  </a:ext>
                </a:extLst>
              </p:cNvPr>
              <p:cNvSpPr>
                <a:spLocks/>
              </p:cNvSpPr>
              <p:nvPr/>
            </p:nvSpPr>
            <p:spPr bwMode="gray">
              <a:xfrm>
                <a:off x="8239086" y="3788255"/>
                <a:ext cx="258096" cy="399133"/>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9" name="Sierra Leone" descr="© INSCALE GmbH, 05.05.2010&#10;http://www.presentationload.com/">
                <a:extLst>
                  <a:ext uri="{FF2B5EF4-FFF2-40B4-BE49-F238E27FC236}">
                    <a16:creationId xmlns:a16="http://schemas.microsoft.com/office/drawing/2014/main" id="{7F7FA159-B3F1-40B4-8803-7CD78FCA347B}"/>
                  </a:ext>
                </a:extLst>
              </p:cNvPr>
              <p:cNvSpPr>
                <a:spLocks/>
              </p:cNvSpPr>
              <p:nvPr/>
            </p:nvSpPr>
            <p:spPr bwMode="gray">
              <a:xfrm>
                <a:off x="6848472" y="3844669"/>
                <a:ext cx="74749" cy="9731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1" name="Senegal" descr="© INSCALE GmbH, 05.05.2010&#10;http://www.presentationload.com/">
                <a:extLst>
                  <a:ext uri="{FF2B5EF4-FFF2-40B4-BE49-F238E27FC236}">
                    <a16:creationId xmlns:a16="http://schemas.microsoft.com/office/drawing/2014/main" id="{D507DF72-DF56-4AE9-8491-9DAFC8D220BD}"/>
                  </a:ext>
                </a:extLst>
              </p:cNvPr>
              <p:cNvSpPr>
                <a:spLocks/>
              </p:cNvSpPr>
              <p:nvPr/>
            </p:nvSpPr>
            <p:spPr bwMode="gray">
              <a:xfrm>
                <a:off x="6773724" y="3648629"/>
                <a:ext cx="149498" cy="132574"/>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3" name="Rwanda" descr="© INSCALE GmbH, 05.05.2010&#10;http://www.presentationload.com/">
                <a:extLst>
                  <a:ext uri="{FF2B5EF4-FFF2-40B4-BE49-F238E27FC236}">
                    <a16:creationId xmlns:a16="http://schemas.microsoft.com/office/drawing/2014/main" id="{CFE58853-B438-444F-8410-DF17B7F28714}"/>
                  </a:ext>
                </a:extLst>
              </p:cNvPr>
              <p:cNvSpPr>
                <a:spLocks/>
              </p:cNvSpPr>
              <p:nvPr/>
            </p:nvSpPr>
            <p:spPr bwMode="gray">
              <a:xfrm>
                <a:off x="7925986" y="4167642"/>
                <a:ext cx="53594" cy="53594"/>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0" name="Nigeria" descr="© INSCALE GmbH, 05.05.2010&#10;http://www.presentationload.com/">
                <a:extLst>
                  <a:ext uri="{FF2B5EF4-FFF2-40B4-BE49-F238E27FC236}">
                    <a16:creationId xmlns:a16="http://schemas.microsoft.com/office/drawing/2014/main" id="{24C7AF51-B22C-4091-ABBF-E604A28E256E}"/>
                  </a:ext>
                </a:extLst>
              </p:cNvPr>
              <p:cNvSpPr>
                <a:spLocks/>
              </p:cNvSpPr>
              <p:nvPr/>
            </p:nvSpPr>
            <p:spPr bwMode="gray">
              <a:xfrm>
                <a:off x="7257477" y="3734660"/>
                <a:ext cx="301817" cy="277841"/>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1" name="Niger" descr="© INSCALE GmbH, 05.05.2010&#10;http://www.presentationload.com/">
                <a:extLst>
                  <a:ext uri="{FF2B5EF4-FFF2-40B4-BE49-F238E27FC236}">
                    <a16:creationId xmlns:a16="http://schemas.microsoft.com/office/drawing/2014/main" id="{C78D7288-CAF1-426F-928D-566A33DF492A}"/>
                  </a:ext>
                </a:extLst>
              </p:cNvPr>
              <p:cNvSpPr>
                <a:spLocks/>
              </p:cNvSpPr>
              <p:nvPr/>
            </p:nvSpPr>
            <p:spPr bwMode="gray">
              <a:xfrm>
                <a:off x="7194010" y="3455409"/>
                <a:ext cx="400542" cy="339897"/>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7" name="Namibia" descr="© INSCALE GmbH, 05.05.2010&#10;http://www.presentationload.com/">
                <a:extLst>
                  <a:ext uri="{FF2B5EF4-FFF2-40B4-BE49-F238E27FC236}">
                    <a16:creationId xmlns:a16="http://schemas.microsoft.com/office/drawing/2014/main" id="{8B034336-FE9C-4900-8A8E-4B6F265094BE}"/>
                  </a:ext>
                </a:extLst>
              </p:cNvPr>
              <p:cNvSpPr>
                <a:spLocks/>
              </p:cNvSpPr>
              <p:nvPr/>
            </p:nvSpPr>
            <p:spPr bwMode="gray">
              <a:xfrm>
                <a:off x="7484544" y="4630239"/>
                <a:ext cx="344127" cy="351180"/>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9" name="Mozambique" descr="© INSCALE GmbH, 05.05.2010&#10;http://www.presentationload.com/">
                <a:extLst>
                  <a:ext uri="{FF2B5EF4-FFF2-40B4-BE49-F238E27FC236}">
                    <a16:creationId xmlns:a16="http://schemas.microsoft.com/office/drawing/2014/main" id="{86D9454B-AEC9-437D-A949-5F980DE2A607}"/>
                  </a:ext>
                </a:extLst>
              </p:cNvPr>
              <p:cNvSpPr>
                <a:spLocks/>
              </p:cNvSpPr>
              <p:nvPr/>
            </p:nvSpPr>
            <p:spPr bwMode="gray">
              <a:xfrm>
                <a:off x="7954194" y="4442661"/>
                <a:ext cx="275020" cy="482343"/>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0" name="Morocco" descr="© INSCALE GmbH, 05.05.2010&#10;http://www.presentationload.com/">
                <a:extLst>
                  <a:ext uri="{FF2B5EF4-FFF2-40B4-BE49-F238E27FC236}">
                    <a16:creationId xmlns:a16="http://schemas.microsoft.com/office/drawing/2014/main" id="{BE8475A2-FE59-4897-8FFE-7B3C2B10A7ED}"/>
                  </a:ext>
                </a:extLst>
              </p:cNvPr>
              <p:cNvSpPr>
                <a:spLocks/>
              </p:cNvSpPr>
              <p:nvPr/>
            </p:nvSpPr>
            <p:spPr bwMode="gray">
              <a:xfrm>
                <a:off x="6866807" y="3095768"/>
                <a:ext cx="306049" cy="238351"/>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6" name="Mauritania" descr="© INSCALE GmbH, 05.05.2010&#10;http://www.presentationload.com/">
                <a:extLst>
                  <a:ext uri="{FF2B5EF4-FFF2-40B4-BE49-F238E27FC236}">
                    <a16:creationId xmlns:a16="http://schemas.microsoft.com/office/drawing/2014/main" id="{63660A67-D3D2-4F60-84AC-21F5B08FE054}"/>
                  </a:ext>
                </a:extLst>
              </p:cNvPr>
              <p:cNvSpPr>
                <a:spLocks/>
              </p:cNvSpPr>
              <p:nvPr/>
            </p:nvSpPr>
            <p:spPr bwMode="gray">
              <a:xfrm>
                <a:off x="6763851" y="3346812"/>
                <a:ext cx="308869" cy="362463"/>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7" name="Mali" descr="© INSCALE GmbH, 05.05.2010&#10;http://www.presentationload.com/">
                <a:extLst>
                  <a:ext uri="{FF2B5EF4-FFF2-40B4-BE49-F238E27FC236}">
                    <a16:creationId xmlns:a16="http://schemas.microsoft.com/office/drawing/2014/main" id="{CFB680C2-8DDC-4366-A402-64312D470A27}"/>
                  </a:ext>
                </a:extLst>
              </p:cNvPr>
              <p:cNvSpPr>
                <a:spLocks/>
              </p:cNvSpPr>
              <p:nvPr/>
            </p:nvSpPr>
            <p:spPr bwMode="gray">
              <a:xfrm>
                <a:off x="6876680" y="3410278"/>
                <a:ext cx="418878" cy="432981"/>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0" name="Malawi" descr="© INSCALE GmbH, 05.05.2010&#10;http://www.presentationload.com/">
                <a:extLst>
                  <a:ext uri="{FF2B5EF4-FFF2-40B4-BE49-F238E27FC236}">
                    <a16:creationId xmlns:a16="http://schemas.microsoft.com/office/drawing/2014/main" id="{8FF8EDD1-707C-4A44-A1B9-7DD14C876964}"/>
                  </a:ext>
                </a:extLst>
              </p:cNvPr>
              <p:cNvSpPr>
                <a:spLocks/>
              </p:cNvSpPr>
              <p:nvPr/>
            </p:nvSpPr>
            <p:spPr bwMode="gray">
              <a:xfrm>
                <a:off x="8020481" y="4411632"/>
                <a:ext cx="84621" cy="225657"/>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1" name="Madagascar" descr="© INSCALE GmbH, 05.05.2010&#10;http://www.presentationload.com/">
                <a:extLst>
                  <a:ext uri="{FF2B5EF4-FFF2-40B4-BE49-F238E27FC236}">
                    <a16:creationId xmlns:a16="http://schemas.microsoft.com/office/drawing/2014/main" id="{BD211C07-0628-4802-9FA9-1A6086518E52}"/>
                  </a:ext>
                </a:extLst>
              </p:cNvPr>
              <p:cNvSpPr>
                <a:spLocks/>
              </p:cNvSpPr>
              <p:nvPr/>
            </p:nvSpPr>
            <p:spPr bwMode="gray">
              <a:xfrm>
                <a:off x="8267294" y="4494845"/>
                <a:ext cx="214374" cy="393491"/>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6" name="Libya" descr="© INSCALE GmbH, 05.05.2010&#10;http://www.presentationload.com/">
                <a:extLst>
                  <a:ext uri="{FF2B5EF4-FFF2-40B4-BE49-F238E27FC236}">
                    <a16:creationId xmlns:a16="http://schemas.microsoft.com/office/drawing/2014/main" id="{6739BC1C-221E-443E-AEBD-B052A388CD49}"/>
                  </a:ext>
                </a:extLst>
              </p:cNvPr>
              <p:cNvSpPr>
                <a:spLocks/>
              </p:cNvSpPr>
              <p:nvPr/>
            </p:nvSpPr>
            <p:spPr bwMode="gray">
              <a:xfrm>
                <a:off x="7425310" y="3171928"/>
                <a:ext cx="396312" cy="400542"/>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7" name="Liberia" descr="© INSCALE GmbH, 05.05.2010&#10;http://www.presentationload.com/">
                <a:extLst>
                  <a:ext uri="{FF2B5EF4-FFF2-40B4-BE49-F238E27FC236}">
                    <a16:creationId xmlns:a16="http://schemas.microsoft.com/office/drawing/2014/main" id="{08D5B438-7BEC-48CC-BC6D-330F5749A5AE}"/>
                  </a:ext>
                </a:extLst>
              </p:cNvPr>
              <p:cNvSpPr>
                <a:spLocks/>
              </p:cNvSpPr>
              <p:nvPr/>
            </p:nvSpPr>
            <p:spPr bwMode="gray">
              <a:xfrm>
                <a:off x="6885142" y="3888391"/>
                <a:ext cx="111419" cy="124112"/>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8" name="Lesotho" descr="© INSCALE GmbH, 05.05.2010&#10;http://www.presentationload.com/">
                <a:extLst>
                  <a:ext uri="{FF2B5EF4-FFF2-40B4-BE49-F238E27FC236}">
                    <a16:creationId xmlns:a16="http://schemas.microsoft.com/office/drawing/2014/main" id="{2DB45B7F-40A5-4D8F-A1E9-4795084779B4}"/>
                  </a:ext>
                </a:extLst>
              </p:cNvPr>
              <p:cNvSpPr>
                <a:spLocks/>
              </p:cNvSpPr>
              <p:nvPr/>
            </p:nvSpPr>
            <p:spPr bwMode="gray">
              <a:xfrm>
                <a:off x="7862521" y="4970136"/>
                <a:ext cx="60647" cy="59236"/>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7" name="Kenya" descr="© INSCALE GmbH, 05.05.2010&#10;http://www.presentationload.com/">
                <a:extLst>
                  <a:ext uri="{FF2B5EF4-FFF2-40B4-BE49-F238E27FC236}">
                    <a16:creationId xmlns:a16="http://schemas.microsoft.com/office/drawing/2014/main" id="{E2DA61FC-4619-4E0F-9D76-DE024DCD8785}"/>
                  </a:ext>
                </a:extLst>
              </p:cNvPr>
              <p:cNvSpPr>
                <a:spLocks/>
              </p:cNvSpPr>
              <p:nvPr/>
            </p:nvSpPr>
            <p:spPr bwMode="gray">
              <a:xfrm>
                <a:off x="8059970" y="4001219"/>
                <a:ext cx="203091" cy="27502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5" name="Guinea-Bissau" descr="© INSCALE GmbH, 05.05.2010&#10;http://www.presentationload.com/">
                <a:extLst>
                  <a:ext uri="{FF2B5EF4-FFF2-40B4-BE49-F238E27FC236}">
                    <a16:creationId xmlns:a16="http://schemas.microsoft.com/office/drawing/2014/main" id="{26959783-F226-4388-93A6-1E2C0E925CB3}"/>
                  </a:ext>
                </a:extLst>
              </p:cNvPr>
              <p:cNvSpPr>
                <a:spLocks/>
              </p:cNvSpPr>
              <p:nvPr/>
            </p:nvSpPr>
            <p:spPr bwMode="gray">
              <a:xfrm>
                <a:off x="6772313" y="3767100"/>
                <a:ext cx="66288" cy="56415"/>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6" name="Guinea" descr="© INSCALE GmbH, 05.05.2010&#10;http://www.presentationload.com/">
                <a:extLst>
                  <a:ext uri="{FF2B5EF4-FFF2-40B4-BE49-F238E27FC236}">
                    <a16:creationId xmlns:a16="http://schemas.microsoft.com/office/drawing/2014/main" id="{5E982F74-35BF-4862-AE70-2FBAC507A048}"/>
                  </a:ext>
                </a:extLst>
              </p:cNvPr>
              <p:cNvSpPr>
                <a:spLocks/>
              </p:cNvSpPr>
              <p:nvPr/>
            </p:nvSpPr>
            <p:spPr bwMode="gray">
              <a:xfrm>
                <a:off x="6804752" y="3769920"/>
                <a:ext cx="187578" cy="159371"/>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0" name="Ghana" descr="© INSCALE GmbH, 05.05.2010&#10;http://www.presentationload.com/">
                <a:extLst>
                  <a:ext uri="{FF2B5EF4-FFF2-40B4-BE49-F238E27FC236}">
                    <a16:creationId xmlns:a16="http://schemas.microsoft.com/office/drawing/2014/main" id="{53410E9E-1257-469D-B892-786CA6B9E34B}"/>
                  </a:ext>
                </a:extLst>
              </p:cNvPr>
              <p:cNvSpPr>
                <a:spLocks/>
              </p:cNvSpPr>
              <p:nvPr/>
            </p:nvSpPr>
            <p:spPr bwMode="gray">
              <a:xfrm>
                <a:off x="7100927" y="3815051"/>
                <a:ext cx="117060" cy="186167"/>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3" name="The Gambia" descr="© INSCALE GmbH, 05.05.2010&#10;http://www.presentationload.com/">
                <a:extLst>
                  <a:ext uri="{FF2B5EF4-FFF2-40B4-BE49-F238E27FC236}">
                    <a16:creationId xmlns:a16="http://schemas.microsoft.com/office/drawing/2014/main" id="{F61003D2-8BF1-4726-846D-3C7585B214EF}"/>
                  </a:ext>
                </a:extLst>
              </p:cNvPr>
              <p:cNvSpPr>
                <a:spLocks/>
              </p:cNvSpPr>
              <p:nvPr/>
            </p:nvSpPr>
            <p:spPr bwMode="gray">
              <a:xfrm>
                <a:off x="6759620" y="3737481"/>
                <a:ext cx="77570" cy="1833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4" name="Gabon" descr="© INSCALE GmbH, 05.05.2010&#10;http://www.presentationload.com/">
                <a:extLst>
                  <a:ext uri="{FF2B5EF4-FFF2-40B4-BE49-F238E27FC236}">
                    <a16:creationId xmlns:a16="http://schemas.microsoft.com/office/drawing/2014/main" id="{B69CBF52-03D2-45F4-AE24-40BC74122480}"/>
                  </a:ext>
                </a:extLst>
              </p:cNvPr>
              <p:cNvSpPr>
                <a:spLocks/>
              </p:cNvSpPr>
              <p:nvPr/>
            </p:nvSpPr>
            <p:spPr bwMode="gray">
              <a:xfrm>
                <a:off x="7408385" y="4067505"/>
                <a:ext cx="150909" cy="184758"/>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7" name="Ethiopia" descr="© INSCALE GmbH, 05.05.2010&#10;http://www.presentationload.com/">
                <a:extLst>
                  <a:ext uri="{FF2B5EF4-FFF2-40B4-BE49-F238E27FC236}">
                    <a16:creationId xmlns:a16="http://schemas.microsoft.com/office/drawing/2014/main" id="{9D5A1D1C-66D8-46D0-B322-DCDBF43B4E2E}"/>
                  </a:ext>
                </a:extLst>
              </p:cNvPr>
              <p:cNvSpPr>
                <a:spLocks/>
              </p:cNvSpPr>
              <p:nvPr/>
            </p:nvSpPr>
            <p:spPr bwMode="gray">
              <a:xfrm>
                <a:off x="8033174" y="3705043"/>
                <a:ext cx="380797" cy="332844"/>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9" name="Eritrea" descr="© INSCALE GmbH, 05.05.2010&#10;http://www.presentationload.com/">
                <a:extLst>
                  <a:ext uri="{FF2B5EF4-FFF2-40B4-BE49-F238E27FC236}">
                    <a16:creationId xmlns:a16="http://schemas.microsoft.com/office/drawing/2014/main" id="{1C9EB0AE-B9D7-40F6-ACE8-C97E43E3C85F}"/>
                  </a:ext>
                </a:extLst>
              </p:cNvPr>
              <p:cNvSpPr>
                <a:spLocks/>
              </p:cNvSpPr>
              <p:nvPr/>
            </p:nvSpPr>
            <p:spPr bwMode="gray">
              <a:xfrm>
                <a:off x="8113564" y="3613370"/>
                <a:ext cx="173475" cy="165012"/>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0" name="Equatorial Guinea" descr="© INSCALE GmbH, 05.05.2010&#10;http://www.presentationload.com/">
                <a:extLst>
                  <a:ext uri="{FF2B5EF4-FFF2-40B4-BE49-F238E27FC236}">
                    <a16:creationId xmlns:a16="http://schemas.microsoft.com/office/drawing/2014/main" id="{BC2533D5-67CD-4FF4-8F35-4F183837EB07}"/>
                  </a:ext>
                </a:extLst>
              </p:cNvPr>
              <p:cNvSpPr>
                <a:spLocks/>
              </p:cNvSpPr>
              <p:nvPr/>
            </p:nvSpPr>
            <p:spPr bwMode="gray">
              <a:xfrm>
                <a:off x="7425310" y="4070326"/>
                <a:ext cx="52184" cy="39490"/>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2" name="Egypt" descr="© INSCALE GmbH, 05.05.2010&#10;http://www.presentationload.com/">
                <a:extLst>
                  <a:ext uri="{FF2B5EF4-FFF2-40B4-BE49-F238E27FC236}">
                    <a16:creationId xmlns:a16="http://schemas.microsoft.com/office/drawing/2014/main" id="{5C6BE7E4-8727-46DB-99BF-F576861DEAB4}"/>
                  </a:ext>
                </a:extLst>
              </p:cNvPr>
              <p:cNvSpPr>
                <a:spLocks/>
              </p:cNvSpPr>
              <p:nvPr/>
            </p:nvSpPr>
            <p:spPr bwMode="gray">
              <a:xfrm>
                <a:off x="7804696" y="3217059"/>
                <a:ext cx="284893" cy="290534"/>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6" name="Djibouti" descr="© INSCALE GmbH, 05.05.2010&#10;http://www.presentationload.com/">
                <a:extLst>
                  <a:ext uri="{FF2B5EF4-FFF2-40B4-BE49-F238E27FC236}">
                    <a16:creationId xmlns:a16="http://schemas.microsoft.com/office/drawing/2014/main" id="{741F660B-4ED8-4E0B-A3FC-5B9E10C37BC9}"/>
                  </a:ext>
                </a:extLst>
              </p:cNvPr>
              <p:cNvSpPr>
                <a:spLocks/>
              </p:cNvSpPr>
              <p:nvPr/>
            </p:nvSpPr>
            <p:spPr bwMode="gray">
              <a:xfrm>
                <a:off x="8251780" y="3769920"/>
                <a:ext cx="42311" cy="49364"/>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2" name="Côte d'Ivoire" descr="© INSCALE GmbH, 05.05.2010&#10;http://www.presentationload.com/">
                <a:extLst>
                  <a:ext uri="{FF2B5EF4-FFF2-40B4-BE49-F238E27FC236}">
                    <a16:creationId xmlns:a16="http://schemas.microsoft.com/office/drawing/2014/main" id="{AEA3DB71-7815-4324-9C91-FE97E4C88024}"/>
                  </a:ext>
                </a:extLst>
              </p:cNvPr>
              <p:cNvSpPr>
                <a:spLocks/>
              </p:cNvSpPr>
              <p:nvPr/>
            </p:nvSpPr>
            <p:spPr bwMode="gray">
              <a:xfrm>
                <a:off x="6964122" y="3826334"/>
                <a:ext cx="157960" cy="186167"/>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4" name="Congo" descr="© INSCALE GmbH, 05.05.2010&#10;http://www.presentationload.com/">
                <a:extLst>
                  <a:ext uri="{FF2B5EF4-FFF2-40B4-BE49-F238E27FC236}">
                    <a16:creationId xmlns:a16="http://schemas.microsoft.com/office/drawing/2014/main" id="{4D664E53-6BBF-4629-9871-B57CBE6FA7C7}"/>
                  </a:ext>
                </a:extLst>
              </p:cNvPr>
              <p:cNvSpPr>
                <a:spLocks/>
              </p:cNvSpPr>
              <p:nvPr/>
            </p:nvSpPr>
            <p:spPr bwMode="gray">
              <a:xfrm>
                <a:off x="7501469" y="3981474"/>
                <a:ext cx="486574" cy="547219"/>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5" name="Congo (Brazzaville)" descr="© INSCALE GmbH, 05.05.2010&#10;http://www.presentationload.com/">
                <a:extLst>
                  <a:ext uri="{FF2B5EF4-FFF2-40B4-BE49-F238E27FC236}">
                    <a16:creationId xmlns:a16="http://schemas.microsoft.com/office/drawing/2014/main" id="{BC8777E6-63E1-407A-8E07-322A9A0B5A5E}"/>
                  </a:ext>
                </a:extLst>
              </p:cNvPr>
              <p:cNvSpPr>
                <a:spLocks/>
              </p:cNvSpPr>
              <p:nvPr/>
            </p:nvSpPr>
            <p:spPr bwMode="gray">
              <a:xfrm>
                <a:off x="7470441" y="4029426"/>
                <a:ext cx="193220" cy="252455"/>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9" name="Chad" descr="© INSCALE GmbH, 05.05.2010&#10;http://www.presentationload.com/">
                <a:extLst>
                  <a:ext uri="{FF2B5EF4-FFF2-40B4-BE49-F238E27FC236}">
                    <a16:creationId xmlns:a16="http://schemas.microsoft.com/office/drawing/2014/main" id="{4F8B0852-6CA1-46E5-86B5-194EFC1BC159}"/>
                  </a:ext>
                </a:extLst>
              </p:cNvPr>
              <p:cNvSpPr>
                <a:spLocks/>
              </p:cNvSpPr>
              <p:nvPr/>
            </p:nvSpPr>
            <p:spPr bwMode="gray">
              <a:xfrm>
                <a:off x="7529676" y="3455409"/>
                <a:ext cx="267968" cy="465419"/>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0" name="Central African Republic" descr="© INSCALE GmbH, 05.05.2010&#10;http://www.presentationload.com/">
                <a:extLst>
                  <a:ext uri="{FF2B5EF4-FFF2-40B4-BE49-F238E27FC236}">
                    <a16:creationId xmlns:a16="http://schemas.microsoft.com/office/drawing/2014/main" id="{EB198CBF-77D1-4AC1-9C9F-751EF1701303}"/>
                  </a:ext>
                </a:extLst>
              </p:cNvPr>
              <p:cNvSpPr>
                <a:spLocks/>
              </p:cNvSpPr>
              <p:nvPr/>
            </p:nvSpPr>
            <p:spPr bwMode="gray">
              <a:xfrm>
                <a:off x="7555063" y="3819282"/>
                <a:ext cx="330024" cy="252455"/>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2" name="Cameroon" descr="© INSCALE GmbH, 05.05.2010&#10;http://www.presentationload.com/">
                <a:extLst>
                  <a:ext uri="{FF2B5EF4-FFF2-40B4-BE49-F238E27FC236}">
                    <a16:creationId xmlns:a16="http://schemas.microsoft.com/office/drawing/2014/main" id="{30E90F74-494A-4384-93D1-493AA376E6FB}"/>
                  </a:ext>
                </a:extLst>
              </p:cNvPr>
              <p:cNvSpPr>
                <a:spLocks/>
              </p:cNvSpPr>
              <p:nvPr/>
            </p:nvSpPr>
            <p:spPr bwMode="gray">
              <a:xfrm>
                <a:off x="7405564" y="3755817"/>
                <a:ext cx="197450" cy="334255"/>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4" name="Burundi" descr="© INSCALE GmbH, 05.05.2010&#10;http://www.presentationload.com/">
                <a:extLst>
                  <a:ext uri="{FF2B5EF4-FFF2-40B4-BE49-F238E27FC236}">
                    <a16:creationId xmlns:a16="http://schemas.microsoft.com/office/drawing/2014/main" id="{0697B618-B987-44C6-9AC2-396666E75186}"/>
                  </a:ext>
                </a:extLst>
              </p:cNvPr>
              <p:cNvSpPr>
                <a:spLocks/>
              </p:cNvSpPr>
              <p:nvPr/>
            </p:nvSpPr>
            <p:spPr bwMode="gray">
              <a:xfrm>
                <a:off x="7930219" y="4208541"/>
                <a:ext cx="47953" cy="60647"/>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5" name="Burkina Faso" descr="© INSCALE GmbH, 05.05.2010&#10;http://www.presentationload.com/">
                <a:extLst>
                  <a:ext uri="{FF2B5EF4-FFF2-40B4-BE49-F238E27FC236}">
                    <a16:creationId xmlns:a16="http://schemas.microsoft.com/office/drawing/2014/main" id="{B4C0EB61-5586-4E89-AFFC-03BF5880B1C6}"/>
                  </a:ext>
                </a:extLst>
              </p:cNvPr>
              <p:cNvSpPr>
                <a:spLocks/>
              </p:cNvSpPr>
              <p:nvPr/>
            </p:nvSpPr>
            <p:spPr bwMode="gray">
              <a:xfrm>
                <a:off x="7044513" y="3700812"/>
                <a:ext cx="205912" cy="162192"/>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8" name="Botswana" descr="© INSCALE GmbH, 05.05.2010&#10;http://www.presentationload.com/">
                <a:extLst>
                  <a:ext uri="{FF2B5EF4-FFF2-40B4-BE49-F238E27FC236}">
                    <a16:creationId xmlns:a16="http://schemas.microsoft.com/office/drawing/2014/main" id="{992AEDD7-E430-43A1-9F10-4FD92AEDCABA}"/>
                  </a:ext>
                </a:extLst>
              </p:cNvPr>
              <p:cNvSpPr>
                <a:spLocks/>
              </p:cNvSpPr>
              <p:nvPr/>
            </p:nvSpPr>
            <p:spPr bwMode="gray">
              <a:xfrm>
                <a:off x="7691867" y="4654215"/>
                <a:ext cx="234119" cy="263738"/>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2" name="Benin" descr="© INSCALE GmbH, 05.05.2010&#10;http://www.presentationload.com/">
                <a:extLst>
                  <a:ext uri="{FF2B5EF4-FFF2-40B4-BE49-F238E27FC236}">
                    <a16:creationId xmlns:a16="http://schemas.microsoft.com/office/drawing/2014/main" id="{29FC8C7D-AC5B-47BA-BBA7-6EA141997710}"/>
                  </a:ext>
                </a:extLst>
              </p:cNvPr>
              <p:cNvSpPr>
                <a:spLocks/>
              </p:cNvSpPr>
              <p:nvPr/>
            </p:nvSpPr>
            <p:spPr bwMode="gray">
              <a:xfrm>
                <a:off x="7206703" y="3778383"/>
                <a:ext cx="80391" cy="179116"/>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3" name="Angola" descr="© INSCALE GmbH, 05.05.2010&#10;http://www.presentationload.com/">
                <a:extLst>
                  <a:ext uri="{FF2B5EF4-FFF2-40B4-BE49-F238E27FC236}">
                    <a16:creationId xmlns:a16="http://schemas.microsoft.com/office/drawing/2014/main" id="{767B0CB2-E695-4351-BD49-5AC3D02731C8}"/>
                  </a:ext>
                </a:extLst>
              </p:cNvPr>
              <p:cNvSpPr>
                <a:spLocks noEditPoints="1"/>
              </p:cNvSpPr>
              <p:nvPr/>
            </p:nvSpPr>
            <p:spPr bwMode="gray">
              <a:xfrm>
                <a:off x="7484544" y="4262136"/>
                <a:ext cx="320151" cy="399133"/>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5" name="Algeria" descr="© INSCALE GmbH, 05.05.2010&#10;http://www.presentationload.com/">
                <a:extLst>
                  <a:ext uri="{FF2B5EF4-FFF2-40B4-BE49-F238E27FC236}">
                    <a16:creationId xmlns:a16="http://schemas.microsoft.com/office/drawing/2014/main" id="{6E332065-4AA0-4611-94B5-C612E9447DFB}"/>
                  </a:ext>
                </a:extLst>
              </p:cNvPr>
              <p:cNvSpPr>
                <a:spLocks/>
              </p:cNvSpPr>
              <p:nvPr/>
            </p:nvSpPr>
            <p:spPr bwMode="gray">
              <a:xfrm>
                <a:off x="6959891" y="3057689"/>
                <a:ext cx="533116" cy="527474"/>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7" name="South Africa" descr="© INSCALE GmbH, 05.05.2010&#10;http://www.presentationload.com/">
                <a:extLst>
                  <a:ext uri="{FF2B5EF4-FFF2-40B4-BE49-F238E27FC236}">
                    <a16:creationId xmlns:a16="http://schemas.microsoft.com/office/drawing/2014/main" id="{C13EC4E2-B25D-4C62-9064-E7E9294662AA}"/>
                  </a:ext>
                </a:extLst>
              </p:cNvPr>
              <p:cNvSpPr>
                <a:spLocks noEditPoints="1"/>
              </p:cNvSpPr>
              <p:nvPr/>
            </p:nvSpPr>
            <p:spPr bwMode="gray">
              <a:xfrm>
                <a:off x="7603015" y="4782558"/>
                <a:ext cx="409005" cy="368104"/>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solidFill>
                <a:schemeClr val="accent4"/>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grpSp>
        <p:nvGrpSpPr>
          <p:cNvPr id="7" name="Group 6">
            <a:extLst>
              <a:ext uri="{FF2B5EF4-FFF2-40B4-BE49-F238E27FC236}">
                <a16:creationId xmlns:a16="http://schemas.microsoft.com/office/drawing/2014/main" id="{73A0E2E1-4269-EA4B-9F52-7B82B56A1198}"/>
              </a:ext>
            </a:extLst>
          </p:cNvPr>
          <p:cNvGrpSpPr/>
          <p:nvPr/>
        </p:nvGrpSpPr>
        <p:grpSpPr>
          <a:xfrm>
            <a:off x="17411087" y="8045877"/>
            <a:ext cx="3138102" cy="2844615"/>
            <a:chOff x="8706110" y="4022977"/>
            <a:chExt cx="1569153" cy="1422400"/>
          </a:xfrm>
        </p:grpSpPr>
        <p:grpSp>
          <p:nvGrpSpPr>
            <p:cNvPr id="11" name="Autralia">
              <a:extLst>
                <a:ext uri="{FF2B5EF4-FFF2-40B4-BE49-F238E27FC236}">
                  <a16:creationId xmlns:a16="http://schemas.microsoft.com/office/drawing/2014/main" id="{AB2FD01D-8339-4E34-95C2-C193E8B693ED}"/>
                </a:ext>
              </a:extLst>
            </p:cNvPr>
            <p:cNvGrpSpPr/>
            <p:nvPr/>
          </p:nvGrpSpPr>
          <p:grpSpPr>
            <a:xfrm>
              <a:off x="8706110" y="4302819"/>
              <a:ext cx="1569153" cy="1142558"/>
              <a:chOff x="9979469" y="4446892"/>
              <a:chExt cx="1494981" cy="1042257"/>
            </a:xfrm>
          </p:grpSpPr>
          <p:sp>
            <p:nvSpPr>
              <p:cNvPr id="243" name="New Zealand" descr="© INSCALE GmbH, 05.05.2010&#10;http://www.presentationload.com/">
                <a:extLst>
                  <a:ext uri="{FF2B5EF4-FFF2-40B4-BE49-F238E27FC236}">
                    <a16:creationId xmlns:a16="http://schemas.microsoft.com/office/drawing/2014/main" id="{A5B190A5-3463-49E7-8B98-CE490B77CB63}"/>
                  </a:ext>
                </a:extLst>
              </p:cNvPr>
              <p:cNvSpPr>
                <a:spLocks noEditPoints="1"/>
              </p:cNvSpPr>
              <p:nvPr/>
            </p:nvSpPr>
            <p:spPr bwMode="gray">
              <a:xfrm>
                <a:off x="11016083" y="5135148"/>
                <a:ext cx="458367" cy="354001"/>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0" name="Australia" descr="© INSCALE GmbH, 05.05.2010&#10;http://www.presentationload.com/">
                <a:extLst>
                  <a:ext uri="{FF2B5EF4-FFF2-40B4-BE49-F238E27FC236}">
                    <a16:creationId xmlns:a16="http://schemas.microsoft.com/office/drawing/2014/main" id="{55F6E2E2-6207-4D7D-B2BD-5AE05218CD83}"/>
                  </a:ext>
                </a:extLst>
              </p:cNvPr>
              <p:cNvSpPr>
                <a:spLocks noEditPoints="1"/>
              </p:cNvSpPr>
              <p:nvPr/>
            </p:nvSpPr>
            <p:spPr bwMode="gray">
              <a:xfrm>
                <a:off x="9979469" y="4446892"/>
                <a:ext cx="1023921" cy="960455"/>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sp>
          <p:nvSpPr>
            <p:cNvPr id="216" name="Solomon Islands" descr="© INSCALE GmbH, 05.05.2010&#10;http://www.presentationload.com/">
              <a:extLst>
                <a:ext uri="{FF2B5EF4-FFF2-40B4-BE49-F238E27FC236}">
                  <a16:creationId xmlns:a16="http://schemas.microsoft.com/office/drawing/2014/main" id="{88095B73-B7BD-4571-A694-E58D0F16EA1A}"/>
                </a:ext>
              </a:extLst>
            </p:cNvPr>
            <p:cNvSpPr>
              <a:spLocks noEditPoints="1"/>
            </p:cNvSpPr>
            <p:nvPr/>
          </p:nvSpPr>
          <p:spPr bwMode="gray">
            <a:xfrm>
              <a:off x="9986598" y="4177585"/>
              <a:ext cx="140631" cy="137602"/>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4" name="Papua New Guinea" descr="© INSCALE GmbH, 05.05.2010&#10;http://www.presentationload.com/">
              <a:extLst>
                <a:ext uri="{FF2B5EF4-FFF2-40B4-BE49-F238E27FC236}">
                  <a16:creationId xmlns:a16="http://schemas.microsoft.com/office/drawing/2014/main" id="{C7EE1643-DE39-4AF6-BD13-83DBCAD2BF08}"/>
                </a:ext>
              </a:extLst>
            </p:cNvPr>
            <p:cNvSpPr>
              <a:spLocks noEditPoints="1"/>
            </p:cNvSpPr>
            <p:nvPr/>
          </p:nvSpPr>
          <p:spPr bwMode="gray">
            <a:xfrm>
              <a:off x="9557300" y="4022977"/>
              <a:ext cx="411533" cy="287572"/>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solidFill>
              <a:schemeClr val="accent5"/>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6" name="Group 5">
            <a:extLst>
              <a:ext uri="{FF2B5EF4-FFF2-40B4-BE49-F238E27FC236}">
                <a16:creationId xmlns:a16="http://schemas.microsoft.com/office/drawing/2014/main" id="{DA1F02EE-1D43-514A-9D97-8DBD89BEE455}"/>
              </a:ext>
            </a:extLst>
          </p:cNvPr>
          <p:cNvGrpSpPr/>
          <p:nvPr/>
        </p:nvGrpSpPr>
        <p:grpSpPr>
          <a:xfrm>
            <a:off x="9234264" y="2956501"/>
            <a:ext cx="10148497" cy="2977564"/>
            <a:chOff x="4617432" y="1478123"/>
            <a:chExt cx="5074579" cy="1488879"/>
          </a:xfrm>
        </p:grpSpPr>
        <p:sp>
          <p:nvSpPr>
            <p:cNvPr id="224" name="Russia (Urup,Simushir)" descr="© INSCALE GmbH, 05.05.2010&#10;http://www.presentationload.com/">
              <a:extLst>
                <a:ext uri="{FF2B5EF4-FFF2-40B4-BE49-F238E27FC236}">
                  <a16:creationId xmlns:a16="http://schemas.microsoft.com/office/drawing/2014/main" id="{AA2F397E-919D-43A0-8E14-1588FE3E90E3}"/>
                </a:ext>
              </a:extLst>
            </p:cNvPr>
            <p:cNvSpPr>
              <a:spLocks noEditPoints="1"/>
            </p:cNvSpPr>
            <p:nvPr/>
          </p:nvSpPr>
          <p:spPr bwMode="gray">
            <a:xfrm>
              <a:off x="9339692" y="2098104"/>
              <a:ext cx="113986" cy="473103"/>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chemeClr val="bg1"/>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8" name="Greenland" descr="© INSCALE GmbH, 05.05.2010&#10;http://www.presentationload.com/">
              <a:extLst>
                <a:ext uri="{FF2B5EF4-FFF2-40B4-BE49-F238E27FC236}">
                  <a16:creationId xmlns:a16="http://schemas.microsoft.com/office/drawing/2014/main" id="{3F7919B0-5C93-4580-B806-F774E68DB49B}"/>
                </a:ext>
              </a:extLst>
            </p:cNvPr>
            <p:cNvSpPr>
              <a:spLocks noEditPoints="1"/>
            </p:cNvSpPr>
            <p:nvPr/>
          </p:nvSpPr>
          <p:spPr bwMode="gray">
            <a:xfrm>
              <a:off x="4617432" y="1478123"/>
              <a:ext cx="1061399" cy="602973"/>
            </a:xfrm>
            <a:custGeom>
              <a:avLst/>
              <a:gdLst>
                <a:gd name="T0" fmla="*/ 2147483647 w 732"/>
                <a:gd name="T1" fmla="*/ 2147483647 h 398"/>
                <a:gd name="T2" fmla="*/ 2147483647 w 732"/>
                <a:gd name="T3" fmla="*/ 2147483647 h 398"/>
                <a:gd name="T4" fmla="*/ 2147483647 w 732"/>
                <a:gd name="T5" fmla="*/ 2147483647 h 398"/>
                <a:gd name="T6" fmla="*/ 2147483647 w 732"/>
                <a:gd name="T7" fmla="*/ 2147483647 h 398"/>
                <a:gd name="T8" fmla="*/ 2147483647 w 732"/>
                <a:gd name="T9" fmla="*/ 2147483647 h 398"/>
                <a:gd name="T10" fmla="*/ 2147483647 w 732"/>
                <a:gd name="T11" fmla="*/ 2147483647 h 398"/>
                <a:gd name="T12" fmla="*/ 2147483647 w 732"/>
                <a:gd name="T13" fmla="*/ 2147483647 h 398"/>
                <a:gd name="T14" fmla="*/ 2147483647 w 732"/>
                <a:gd name="T15" fmla="*/ 2147483647 h 398"/>
                <a:gd name="T16" fmla="*/ 2147483647 w 732"/>
                <a:gd name="T17" fmla="*/ 2147483647 h 398"/>
                <a:gd name="T18" fmla="*/ 2147483647 w 732"/>
                <a:gd name="T19" fmla="*/ 2147483647 h 398"/>
                <a:gd name="T20" fmla="*/ 2147483647 w 732"/>
                <a:gd name="T21" fmla="*/ 2147483647 h 398"/>
                <a:gd name="T22" fmla="*/ 2147483647 w 732"/>
                <a:gd name="T23" fmla="*/ 2147483647 h 398"/>
                <a:gd name="T24" fmla="*/ 2147483647 w 732"/>
                <a:gd name="T25" fmla="*/ 2147483647 h 398"/>
                <a:gd name="T26" fmla="*/ 2147483647 w 732"/>
                <a:gd name="T27" fmla="*/ 2147483647 h 398"/>
                <a:gd name="T28" fmla="*/ 2147483647 w 732"/>
                <a:gd name="T29" fmla="*/ 2147483647 h 398"/>
                <a:gd name="T30" fmla="*/ 2147483647 w 732"/>
                <a:gd name="T31" fmla="*/ 2147483647 h 398"/>
                <a:gd name="T32" fmla="*/ 2147483647 w 732"/>
                <a:gd name="T33" fmla="*/ 2147483647 h 398"/>
                <a:gd name="T34" fmla="*/ 2147483647 w 732"/>
                <a:gd name="T35" fmla="*/ 2147483647 h 398"/>
                <a:gd name="T36" fmla="*/ 2147483647 w 732"/>
                <a:gd name="T37" fmla="*/ 2147483647 h 398"/>
                <a:gd name="T38" fmla="*/ 2147483647 w 732"/>
                <a:gd name="T39" fmla="*/ 2147483647 h 398"/>
                <a:gd name="T40" fmla="*/ 2147483647 w 732"/>
                <a:gd name="T41" fmla="*/ 2147483647 h 398"/>
                <a:gd name="T42" fmla="*/ 2147483647 w 732"/>
                <a:gd name="T43" fmla="*/ 2147483647 h 398"/>
                <a:gd name="T44" fmla="*/ 2147483647 w 732"/>
                <a:gd name="T45" fmla="*/ 2147483647 h 398"/>
                <a:gd name="T46" fmla="*/ 2147483647 w 732"/>
                <a:gd name="T47" fmla="*/ 2147483647 h 398"/>
                <a:gd name="T48" fmla="*/ 2147483647 w 732"/>
                <a:gd name="T49" fmla="*/ 2147483647 h 398"/>
                <a:gd name="T50" fmla="*/ 2147483647 w 732"/>
                <a:gd name="T51" fmla="*/ 2147483647 h 398"/>
                <a:gd name="T52" fmla="*/ 2147483647 w 732"/>
                <a:gd name="T53" fmla="*/ 2147483647 h 398"/>
                <a:gd name="T54" fmla="*/ 2147483647 w 732"/>
                <a:gd name="T55" fmla="*/ 2147483647 h 398"/>
                <a:gd name="T56" fmla="*/ 2147483647 w 732"/>
                <a:gd name="T57" fmla="*/ 2147483647 h 398"/>
                <a:gd name="T58" fmla="*/ 2147483647 w 732"/>
                <a:gd name="T59" fmla="*/ 2147483647 h 398"/>
                <a:gd name="T60" fmla="*/ 2147483647 w 732"/>
                <a:gd name="T61" fmla="*/ 2147483647 h 398"/>
                <a:gd name="T62" fmla="*/ 2147483647 w 732"/>
                <a:gd name="T63" fmla="*/ 2147483647 h 398"/>
                <a:gd name="T64" fmla="*/ 2147483647 w 732"/>
                <a:gd name="T65" fmla="*/ 2147483647 h 398"/>
                <a:gd name="T66" fmla="*/ 2147483647 w 732"/>
                <a:gd name="T67" fmla="*/ 2147483647 h 398"/>
                <a:gd name="T68" fmla="*/ 2147483647 w 732"/>
                <a:gd name="T69" fmla="*/ 2147483647 h 398"/>
                <a:gd name="T70" fmla="*/ 2147483647 w 732"/>
                <a:gd name="T71" fmla="*/ 2147483647 h 398"/>
                <a:gd name="T72" fmla="*/ 2147483647 w 732"/>
                <a:gd name="T73" fmla="*/ 2147483647 h 398"/>
                <a:gd name="T74" fmla="*/ 2147483647 w 732"/>
                <a:gd name="T75" fmla="*/ 2147483647 h 398"/>
                <a:gd name="T76" fmla="*/ 2147483647 w 732"/>
                <a:gd name="T77" fmla="*/ 2147483647 h 398"/>
                <a:gd name="T78" fmla="*/ 2147483647 w 732"/>
                <a:gd name="T79" fmla="*/ 2147483647 h 398"/>
                <a:gd name="T80" fmla="*/ 2147483647 w 732"/>
                <a:gd name="T81" fmla="*/ 2147483647 h 398"/>
                <a:gd name="T82" fmla="*/ 2147483647 w 732"/>
                <a:gd name="T83" fmla="*/ 2147483647 h 398"/>
                <a:gd name="T84" fmla="*/ 2147483647 w 732"/>
                <a:gd name="T85" fmla="*/ 2147483647 h 398"/>
                <a:gd name="T86" fmla="*/ 2147483647 w 732"/>
                <a:gd name="T87" fmla="*/ 2147483647 h 398"/>
                <a:gd name="T88" fmla="*/ 2147483647 w 732"/>
                <a:gd name="T89" fmla="*/ 2147483647 h 398"/>
                <a:gd name="T90" fmla="*/ 2147483647 w 732"/>
                <a:gd name="T91" fmla="*/ 2147483647 h 398"/>
                <a:gd name="T92" fmla="*/ 2147483647 w 732"/>
                <a:gd name="T93" fmla="*/ 2147483647 h 398"/>
                <a:gd name="T94" fmla="*/ 2147483647 w 732"/>
                <a:gd name="T95" fmla="*/ 2147483647 h 398"/>
                <a:gd name="T96" fmla="*/ 2147483647 w 732"/>
                <a:gd name="T97" fmla="*/ 2147483647 h 398"/>
                <a:gd name="T98" fmla="*/ 2147483647 w 732"/>
                <a:gd name="T99" fmla="*/ 2147483647 h 398"/>
                <a:gd name="T100" fmla="*/ 2147483647 w 732"/>
                <a:gd name="T101" fmla="*/ 2147483647 h 398"/>
                <a:gd name="T102" fmla="*/ 2147483647 w 732"/>
                <a:gd name="T103" fmla="*/ 2147483647 h 398"/>
                <a:gd name="T104" fmla="*/ 2147483647 w 732"/>
                <a:gd name="T105" fmla="*/ 2147483647 h 398"/>
                <a:gd name="T106" fmla="*/ 2147483647 w 732"/>
                <a:gd name="T107" fmla="*/ 2147483647 h 398"/>
                <a:gd name="T108" fmla="*/ 2147483647 w 732"/>
                <a:gd name="T109" fmla="*/ 2147483647 h 398"/>
                <a:gd name="T110" fmla="*/ 2147483647 w 732"/>
                <a:gd name="T111" fmla="*/ 2147483647 h 398"/>
                <a:gd name="T112" fmla="*/ 2147483647 w 732"/>
                <a:gd name="T113" fmla="*/ 2147483647 h 398"/>
                <a:gd name="T114" fmla="*/ 2147483647 w 732"/>
                <a:gd name="T115" fmla="*/ 2147483647 h 398"/>
                <a:gd name="T116" fmla="*/ 2147483647 w 732"/>
                <a:gd name="T117" fmla="*/ 2147483647 h 398"/>
                <a:gd name="T118" fmla="*/ 2147483647 w 732"/>
                <a:gd name="T119" fmla="*/ 2147483647 h 398"/>
                <a:gd name="T120" fmla="*/ 2147483647 w 732"/>
                <a:gd name="T121" fmla="*/ 2147483647 h 398"/>
                <a:gd name="T122" fmla="*/ 2147483647 w 732"/>
                <a:gd name="T123" fmla="*/ 2147483647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7" name="West Bank" descr="© INSCALE GmbH, 05.05.2010&#10;http://www.presentationload.com/">
              <a:extLst>
                <a:ext uri="{FF2B5EF4-FFF2-40B4-BE49-F238E27FC236}">
                  <a16:creationId xmlns:a16="http://schemas.microsoft.com/office/drawing/2014/main" id="{AD6E85BC-4C7B-41AA-9852-17AF4E20D4B0}"/>
                </a:ext>
              </a:extLst>
            </p:cNvPr>
            <p:cNvSpPr>
              <a:spLocks/>
            </p:cNvSpPr>
            <p:nvPr/>
          </p:nvSpPr>
          <p:spPr bwMode="gray">
            <a:xfrm>
              <a:off x="6686938" y="2929896"/>
              <a:ext cx="16285" cy="3710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4" name="United Kingdom" descr="© INSCALE GmbH, 05.05.2010&#10;http://www.presentationload.com/">
              <a:extLst>
                <a:ext uri="{FF2B5EF4-FFF2-40B4-BE49-F238E27FC236}">
                  <a16:creationId xmlns:a16="http://schemas.microsoft.com/office/drawing/2014/main" id="{3D1184F2-4C79-4B3B-BE50-AC1A90BEDCFA}"/>
                </a:ext>
              </a:extLst>
            </p:cNvPr>
            <p:cNvSpPr>
              <a:spLocks noEditPoints="1"/>
            </p:cNvSpPr>
            <p:nvPr/>
          </p:nvSpPr>
          <p:spPr bwMode="gray">
            <a:xfrm>
              <a:off x="5634422" y="2053266"/>
              <a:ext cx="219089" cy="326225"/>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6" name="Ukraine" descr="© INSCALE GmbH, 05.05.2010&#10;http://www.presentationload.com/">
              <a:extLst>
                <a:ext uri="{FF2B5EF4-FFF2-40B4-BE49-F238E27FC236}">
                  <a16:creationId xmlns:a16="http://schemas.microsoft.com/office/drawing/2014/main" id="{03D6F1CC-E34A-4BDB-8373-EE51D434D605}"/>
                </a:ext>
              </a:extLst>
            </p:cNvPr>
            <p:cNvSpPr>
              <a:spLocks/>
            </p:cNvSpPr>
            <p:nvPr/>
          </p:nvSpPr>
          <p:spPr bwMode="gray">
            <a:xfrm>
              <a:off x="6331657" y="2305279"/>
              <a:ext cx="423375" cy="24737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9" name="Turkey" descr="© INSCALE GmbH, 05.05.2010&#10;http://www.presentationload.com/">
              <a:extLst>
                <a:ext uri="{FF2B5EF4-FFF2-40B4-BE49-F238E27FC236}">
                  <a16:creationId xmlns:a16="http://schemas.microsoft.com/office/drawing/2014/main" id="{AB47542C-3015-4637-AA1A-35756F431615}"/>
                </a:ext>
              </a:extLst>
            </p:cNvPr>
            <p:cNvSpPr>
              <a:spLocks noEditPoints="1"/>
            </p:cNvSpPr>
            <p:nvPr/>
          </p:nvSpPr>
          <p:spPr bwMode="gray">
            <a:xfrm>
              <a:off x="6418998" y="2620680"/>
              <a:ext cx="503313" cy="200991"/>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7" name="Switzerland" descr="© INSCALE GmbH, 05.05.2010&#10;http://www.presentationload.com/">
              <a:extLst>
                <a:ext uri="{FF2B5EF4-FFF2-40B4-BE49-F238E27FC236}">
                  <a16:creationId xmlns:a16="http://schemas.microsoft.com/office/drawing/2014/main" id="{F0E0EE69-F321-4DDC-9278-CF5BEF0D9D1F}"/>
                </a:ext>
              </a:extLst>
            </p:cNvPr>
            <p:cNvSpPr>
              <a:spLocks/>
            </p:cNvSpPr>
            <p:nvPr/>
          </p:nvSpPr>
          <p:spPr bwMode="gray">
            <a:xfrm>
              <a:off x="5948252" y="2442879"/>
              <a:ext cx="109545" cy="63391"/>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8" name="Sweden" descr="© INSCALE GmbH, 05.05.2010&#10;http://www.presentationload.com/">
              <a:extLst>
                <a:ext uri="{FF2B5EF4-FFF2-40B4-BE49-F238E27FC236}">
                  <a16:creationId xmlns:a16="http://schemas.microsoft.com/office/drawing/2014/main" id="{6D724627-A880-41F2-AE79-71923C845A12}"/>
                </a:ext>
              </a:extLst>
            </p:cNvPr>
            <p:cNvSpPr>
              <a:spLocks noEditPoints="1"/>
            </p:cNvSpPr>
            <p:nvPr/>
          </p:nvSpPr>
          <p:spPr bwMode="gray">
            <a:xfrm>
              <a:off x="6072600" y="1821353"/>
              <a:ext cx="262019" cy="391159"/>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4" name="Spain" descr="© INSCALE GmbH, 05.05.2010&#10;http://www.presentationload.com/">
              <a:extLst>
                <a:ext uri="{FF2B5EF4-FFF2-40B4-BE49-F238E27FC236}">
                  <a16:creationId xmlns:a16="http://schemas.microsoft.com/office/drawing/2014/main" id="{EEA55BBD-4833-400A-968B-D0C7B193E1A1}"/>
                </a:ext>
              </a:extLst>
            </p:cNvPr>
            <p:cNvSpPr>
              <a:spLocks noEditPoints="1"/>
            </p:cNvSpPr>
            <p:nvPr/>
          </p:nvSpPr>
          <p:spPr bwMode="gray">
            <a:xfrm>
              <a:off x="5570767" y="2571205"/>
              <a:ext cx="331594" cy="244280"/>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7" name="Slovenia" descr="© INSCALE GmbH, 05.05.2010&#10;http://www.presentationload.com/">
              <a:extLst>
                <a:ext uri="{FF2B5EF4-FFF2-40B4-BE49-F238E27FC236}">
                  <a16:creationId xmlns:a16="http://schemas.microsoft.com/office/drawing/2014/main" id="{1193E034-6A6D-433C-AA6B-72CB0A6D675B}"/>
                </a:ext>
              </a:extLst>
            </p:cNvPr>
            <p:cNvSpPr>
              <a:spLocks/>
            </p:cNvSpPr>
            <p:nvPr/>
          </p:nvSpPr>
          <p:spPr bwMode="gray">
            <a:xfrm>
              <a:off x="6122931" y="2470709"/>
              <a:ext cx="79938" cy="47930"/>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8" name="Slovakia" descr="© INSCALE GmbH, 05.05.2010&#10;http://www.presentationload.com/">
              <a:extLst>
                <a:ext uri="{FF2B5EF4-FFF2-40B4-BE49-F238E27FC236}">
                  <a16:creationId xmlns:a16="http://schemas.microsoft.com/office/drawing/2014/main" id="{FD8AADD9-E521-4C7E-A262-785B9CB5BA31}"/>
                </a:ext>
              </a:extLst>
            </p:cNvPr>
            <p:cNvSpPr>
              <a:spLocks/>
            </p:cNvSpPr>
            <p:nvPr/>
          </p:nvSpPr>
          <p:spPr bwMode="gray">
            <a:xfrm>
              <a:off x="6204349" y="2390313"/>
              <a:ext cx="134711" cy="57206"/>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0" name="Serbia" descr="© INSCALE GmbH, 05.05.2010&#10;http://www.presentationload.com/">
              <a:extLst>
                <a:ext uri="{FF2B5EF4-FFF2-40B4-BE49-F238E27FC236}">
                  <a16:creationId xmlns:a16="http://schemas.microsoft.com/office/drawing/2014/main" id="{657E4725-2561-48F7-8BF4-3DCC55BD2F20}"/>
                </a:ext>
              </a:extLst>
            </p:cNvPr>
            <p:cNvSpPr>
              <a:spLocks/>
            </p:cNvSpPr>
            <p:nvPr/>
          </p:nvSpPr>
          <p:spPr bwMode="gray">
            <a:xfrm>
              <a:off x="6256162" y="2495447"/>
              <a:ext cx="103623" cy="118657"/>
            </a:xfrm>
            <a:custGeom>
              <a:avLst/>
              <a:gdLst/>
              <a:ahLst/>
              <a:cxnLst>
                <a:cxn ang="0">
                  <a:pos x="464" y="374"/>
                </a:cxn>
                <a:cxn ang="0">
                  <a:pos x="453" y="310"/>
                </a:cxn>
                <a:cxn ang="0">
                  <a:pos x="453" y="235"/>
                </a:cxn>
                <a:cxn ang="0">
                  <a:pos x="378" y="224"/>
                </a:cxn>
                <a:cxn ang="0">
                  <a:pos x="302" y="171"/>
                </a:cxn>
                <a:cxn ang="0">
                  <a:pos x="291" y="118"/>
                </a:cxn>
                <a:cxn ang="0">
                  <a:pos x="259" y="128"/>
                </a:cxn>
                <a:cxn ang="0">
                  <a:pos x="216" y="53"/>
                </a:cxn>
                <a:cxn ang="0">
                  <a:pos x="87" y="0"/>
                </a:cxn>
                <a:cxn ang="0">
                  <a:pos x="0" y="43"/>
                </a:cxn>
                <a:cxn ang="0">
                  <a:pos x="32" y="96"/>
                </a:cxn>
                <a:cxn ang="0">
                  <a:pos x="65" y="139"/>
                </a:cxn>
                <a:cxn ang="0">
                  <a:pos x="54" y="150"/>
                </a:cxn>
                <a:cxn ang="0">
                  <a:pos x="32" y="181"/>
                </a:cxn>
                <a:cxn ang="0">
                  <a:pos x="32" y="192"/>
                </a:cxn>
                <a:cxn ang="0">
                  <a:pos x="76" y="203"/>
                </a:cxn>
                <a:cxn ang="0">
                  <a:pos x="87" y="267"/>
                </a:cxn>
                <a:cxn ang="0">
                  <a:pos x="65" y="310"/>
                </a:cxn>
                <a:cxn ang="0">
                  <a:pos x="98" y="363"/>
                </a:cxn>
                <a:cxn ang="0">
                  <a:pos x="119" y="395"/>
                </a:cxn>
                <a:cxn ang="0">
                  <a:pos x="157" y="442"/>
                </a:cxn>
                <a:cxn ang="0">
                  <a:pos x="173" y="438"/>
                </a:cxn>
                <a:cxn ang="0">
                  <a:pos x="180" y="444"/>
                </a:cxn>
                <a:cxn ang="0">
                  <a:pos x="230" y="446"/>
                </a:cxn>
                <a:cxn ang="0">
                  <a:pos x="237" y="431"/>
                </a:cxn>
                <a:cxn ang="0">
                  <a:pos x="258" y="416"/>
                </a:cxn>
                <a:cxn ang="0">
                  <a:pos x="266" y="418"/>
                </a:cxn>
                <a:cxn ang="0">
                  <a:pos x="268" y="407"/>
                </a:cxn>
                <a:cxn ang="0">
                  <a:pos x="267" y="399"/>
                </a:cxn>
                <a:cxn ang="0">
                  <a:pos x="254" y="388"/>
                </a:cxn>
                <a:cxn ang="0">
                  <a:pos x="262" y="387"/>
                </a:cxn>
                <a:cxn ang="0">
                  <a:pos x="279" y="380"/>
                </a:cxn>
                <a:cxn ang="0">
                  <a:pos x="288" y="372"/>
                </a:cxn>
                <a:cxn ang="0">
                  <a:pos x="298" y="389"/>
                </a:cxn>
                <a:cxn ang="0">
                  <a:pos x="292" y="399"/>
                </a:cxn>
                <a:cxn ang="0">
                  <a:pos x="309" y="402"/>
                </a:cxn>
                <a:cxn ang="0">
                  <a:pos x="321" y="404"/>
                </a:cxn>
                <a:cxn ang="0">
                  <a:pos x="326" y="408"/>
                </a:cxn>
                <a:cxn ang="0">
                  <a:pos x="328" y="433"/>
                </a:cxn>
                <a:cxn ang="0">
                  <a:pos x="334" y="429"/>
                </a:cxn>
                <a:cxn ang="0">
                  <a:pos x="335" y="448"/>
                </a:cxn>
                <a:cxn ang="0">
                  <a:pos x="348" y="452"/>
                </a:cxn>
                <a:cxn ang="0">
                  <a:pos x="356" y="467"/>
                </a:cxn>
                <a:cxn ang="0">
                  <a:pos x="354" y="478"/>
                </a:cxn>
                <a:cxn ang="0">
                  <a:pos x="356" y="482"/>
                </a:cxn>
                <a:cxn ang="0">
                  <a:pos x="369" y="485"/>
                </a:cxn>
                <a:cxn ang="0">
                  <a:pos x="381" y="492"/>
                </a:cxn>
                <a:cxn ang="0">
                  <a:pos x="390" y="496"/>
                </a:cxn>
                <a:cxn ang="0">
                  <a:pos x="399" y="501"/>
                </a:cxn>
                <a:cxn ang="0">
                  <a:pos x="392" y="513"/>
                </a:cxn>
                <a:cxn ang="0">
                  <a:pos x="384" y="528"/>
                </a:cxn>
                <a:cxn ang="0">
                  <a:pos x="376" y="542"/>
                </a:cxn>
                <a:cxn ang="0">
                  <a:pos x="453" y="492"/>
                </a:cxn>
                <a:cxn ang="0">
                  <a:pos x="486" y="470"/>
                </a:cxn>
                <a:cxn ang="0">
                  <a:pos x="486" y="406"/>
                </a:cxn>
              </a:cxnLst>
              <a:rect l="0" t="0" r="r" b="b"/>
              <a:pathLst>
                <a:path w="496" h="542">
                  <a:moveTo>
                    <a:pt x="486" y="406"/>
                  </a:moveTo>
                  <a:cubicBezTo>
                    <a:pt x="453" y="395"/>
                    <a:pt x="453" y="395"/>
                    <a:pt x="453" y="395"/>
                  </a:cubicBezTo>
                  <a:cubicBezTo>
                    <a:pt x="464" y="374"/>
                    <a:pt x="464" y="374"/>
                    <a:pt x="464" y="374"/>
                  </a:cubicBezTo>
                  <a:cubicBezTo>
                    <a:pt x="432" y="363"/>
                    <a:pt x="432" y="363"/>
                    <a:pt x="432" y="363"/>
                  </a:cubicBezTo>
                  <a:cubicBezTo>
                    <a:pt x="432" y="331"/>
                    <a:pt x="432" y="331"/>
                    <a:pt x="432" y="331"/>
                  </a:cubicBezTo>
                  <a:cubicBezTo>
                    <a:pt x="453" y="310"/>
                    <a:pt x="453" y="310"/>
                    <a:pt x="453" y="310"/>
                  </a:cubicBezTo>
                  <a:cubicBezTo>
                    <a:pt x="453" y="267"/>
                    <a:pt x="453" y="267"/>
                    <a:pt x="453" y="267"/>
                  </a:cubicBezTo>
                  <a:cubicBezTo>
                    <a:pt x="442" y="256"/>
                    <a:pt x="442" y="256"/>
                    <a:pt x="442" y="256"/>
                  </a:cubicBezTo>
                  <a:cubicBezTo>
                    <a:pt x="453" y="235"/>
                    <a:pt x="453" y="235"/>
                    <a:pt x="453" y="235"/>
                  </a:cubicBezTo>
                  <a:cubicBezTo>
                    <a:pt x="464" y="224"/>
                    <a:pt x="464" y="224"/>
                    <a:pt x="464" y="224"/>
                  </a:cubicBezTo>
                  <a:cubicBezTo>
                    <a:pt x="421" y="213"/>
                    <a:pt x="421" y="213"/>
                    <a:pt x="421" y="213"/>
                  </a:cubicBezTo>
                  <a:cubicBezTo>
                    <a:pt x="378" y="224"/>
                    <a:pt x="378" y="224"/>
                    <a:pt x="378" y="224"/>
                  </a:cubicBezTo>
                  <a:cubicBezTo>
                    <a:pt x="367" y="213"/>
                    <a:pt x="367" y="213"/>
                    <a:pt x="367" y="213"/>
                  </a:cubicBezTo>
                  <a:cubicBezTo>
                    <a:pt x="324" y="203"/>
                    <a:pt x="324" y="203"/>
                    <a:pt x="324" y="203"/>
                  </a:cubicBezTo>
                  <a:cubicBezTo>
                    <a:pt x="302" y="171"/>
                    <a:pt x="302" y="171"/>
                    <a:pt x="302" y="171"/>
                  </a:cubicBezTo>
                  <a:cubicBezTo>
                    <a:pt x="313" y="160"/>
                    <a:pt x="313" y="160"/>
                    <a:pt x="313" y="160"/>
                  </a:cubicBezTo>
                  <a:cubicBezTo>
                    <a:pt x="313" y="128"/>
                    <a:pt x="313" y="128"/>
                    <a:pt x="313" y="128"/>
                  </a:cubicBezTo>
                  <a:cubicBezTo>
                    <a:pt x="291" y="118"/>
                    <a:pt x="291" y="118"/>
                    <a:pt x="291" y="118"/>
                  </a:cubicBezTo>
                  <a:cubicBezTo>
                    <a:pt x="280" y="118"/>
                    <a:pt x="280" y="118"/>
                    <a:pt x="280" y="118"/>
                  </a:cubicBezTo>
                  <a:cubicBezTo>
                    <a:pt x="270" y="128"/>
                    <a:pt x="270" y="128"/>
                    <a:pt x="270" y="128"/>
                  </a:cubicBezTo>
                  <a:cubicBezTo>
                    <a:pt x="259" y="128"/>
                    <a:pt x="259" y="128"/>
                    <a:pt x="259" y="128"/>
                  </a:cubicBezTo>
                  <a:cubicBezTo>
                    <a:pt x="249" y="118"/>
                    <a:pt x="249" y="118"/>
                    <a:pt x="249" y="118"/>
                  </a:cubicBezTo>
                  <a:cubicBezTo>
                    <a:pt x="227" y="53"/>
                    <a:pt x="227" y="53"/>
                    <a:pt x="227" y="53"/>
                  </a:cubicBezTo>
                  <a:cubicBezTo>
                    <a:pt x="216" y="53"/>
                    <a:pt x="216" y="53"/>
                    <a:pt x="216" y="53"/>
                  </a:cubicBezTo>
                  <a:cubicBezTo>
                    <a:pt x="173" y="21"/>
                    <a:pt x="173" y="21"/>
                    <a:pt x="173" y="21"/>
                  </a:cubicBezTo>
                  <a:cubicBezTo>
                    <a:pt x="129" y="0"/>
                    <a:pt x="129" y="0"/>
                    <a:pt x="129" y="0"/>
                  </a:cubicBezTo>
                  <a:cubicBezTo>
                    <a:pt x="87" y="0"/>
                    <a:pt x="87" y="0"/>
                    <a:pt x="87" y="0"/>
                  </a:cubicBezTo>
                  <a:cubicBezTo>
                    <a:pt x="54" y="32"/>
                    <a:pt x="54" y="32"/>
                    <a:pt x="54" y="32"/>
                  </a:cubicBezTo>
                  <a:cubicBezTo>
                    <a:pt x="11" y="32"/>
                    <a:pt x="11" y="32"/>
                    <a:pt x="11" y="32"/>
                  </a:cubicBezTo>
                  <a:cubicBezTo>
                    <a:pt x="0" y="43"/>
                    <a:pt x="0" y="43"/>
                    <a:pt x="0" y="43"/>
                  </a:cubicBezTo>
                  <a:cubicBezTo>
                    <a:pt x="11" y="43"/>
                    <a:pt x="11" y="43"/>
                    <a:pt x="11" y="43"/>
                  </a:cubicBezTo>
                  <a:cubicBezTo>
                    <a:pt x="22" y="96"/>
                    <a:pt x="22" y="96"/>
                    <a:pt x="22" y="96"/>
                  </a:cubicBezTo>
                  <a:cubicBezTo>
                    <a:pt x="32" y="96"/>
                    <a:pt x="32" y="96"/>
                    <a:pt x="32" y="96"/>
                  </a:cubicBezTo>
                  <a:cubicBezTo>
                    <a:pt x="22" y="128"/>
                    <a:pt x="22" y="128"/>
                    <a:pt x="22" y="128"/>
                  </a:cubicBezTo>
                  <a:cubicBezTo>
                    <a:pt x="43" y="128"/>
                    <a:pt x="43" y="128"/>
                    <a:pt x="43" y="128"/>
                  </a:cubicBezTo>
                  <a:cubicBezTo>
                    <a:pt x="65" y="139"/>
                    <a:pt x="65" y="139"/>
                    <a:pt x="65" y="139"/>
                  </a:cubicBezTo>
                  <a:cubicBezTo>
                    <a:pt x="76" y="139"/>
                    <a:pt x="76" y="139"/>
                    <a:pt x="76" y="139"/>
                  </a:cubicBezTo>
                  <a:cubicBezTo>
                    <a:pt x="65" y="150"/>
                    <a:pt x="65" y="150"/>
                    <a:pt x="65" y="150"/>
                  </a:cubicBezTo>
                  <a:cubicBezTo>
                    <a:pt x="54" y="150"/>
                    <a:pt x="54" y="150"/>
                    <a:pt x="54" y="150"/>
                  </a:cubicBezTo>
                  <a:cubicBezTo>
                    <a:pt x="43" y="160"/>
                    <a:pt x="43" y="160"/>
                    <a:pt x="43" y="160"/>
                  </a:cubicBezTo>
                  <a:cubicBezTo>
                    <a:pt x="32" y="160"/>
                    <a:pt x="32" y="160"/>
                    <a:pt x="32" y="160"/>
                  </a:cubicBezTo>
                  <a:cubicBezTo>
                    <a:pt x="32" y="181"/>
                    <a:pt x="32" y="181"/>
                    <a:pt x="32" y="181"/>
                  </a:cubicBezTo>
                  <a:cubicBezTo>
                    <a:pt x="22" y="181"/>
                    <a:pt x="22" y="181"/>
                    <a:pt x="22" y="181"/>
                  </a:cubicBezTo>
                  <a:cubicBezTo>
                    <a:pt x="22" y="192"/>
                    <a:pt x="22" y="192"/>
                    <a:pt x="22" y="192"/>
                  </a:cubicBezTo>
                  <a:cubicBezTo>
                    <a:pt x="32" y="192"/>
                    <a:pt x="32" y="192"/>
                    <a:pt x="32" y="192"/>
                  </a:cubicBezTo>
                  <a:cubicBezTo>
                    <a:pt x="54" y="181"/>
                    <a:pt x="54" y="181"/>
                    <a:pt x="54" y="181"/>
                  </a:cubicBezTo>
                  <a:cubicBezTo>
                    <a:pt x="76" y="181"/>
                    <a:pt x="76" y="181"/>
                    <a:pt x="76" y="181"/>
                  </a:cubicBezTo>
                  <a:cubicBezTo>
                    <a:pt x="76" y="203"/>
                    <a:pt x="76" y="203"/>
                    <a:pt x="76" y="203"/>
                  </a:cubicBezTo>
                  <a:cubicBezTo>
                    <a:pt x="43" y="235"/>
                    <a:pt x="43" y="235"/>
                    <a:pt x="43" y="235"/>
                  </a:cubicBezTo>
                  <a:cubicBezTo>
                    <a:pt x="43" y="267"/>
                    <a:pt x="43" y="267"/>
                    <a:pt x="43" y="267"/>
                  </a:cubicBezTo>
                  <a:cubicBezTo>
                    <a:pt x="87" y="267"/>
                    <a:pt x="87" y="267"/>
                    <a:pt x="87" y="267"/>
                  </a:cubicBezTo>
                  <a:cubicBezTo>
                    <a:pt x="98" y="278"/>
                    <a:pt x="98" y="278"/>
                    <a:pt x="98" y="278"/>
                  </a:cubicBezTo>
                  <a:cubicBezTo>
                    <a:pt x="108" y="299"/>
                    <a:pt x="108" y="299"/>
                    <a:pt x="108" y="299"/>
                  </a:cubicBezTo>
                  <a:cubicBezTo>
                    <a:pt x="65" y="310"/>
                    <a:pt x="65" y="310"/>
                    <a:pt x="65" y="310"/>
                  </a:cubicBezTo>
                  <a:cubicBezTo>
                    <a:pt x="87" y="331"/>
                    <a:pt x="87" y="331"/>
                    <a:pt x="87" y="331"/>
                  </a:cubicBezTo>
                  <a:cubicBezTo>
                    <a:pt x="98" y="353"/>
                    <a:pt x="98" y="353"/>
                    <a:pt x="98" y="353"/>
                  </a:cubicBezTo>
                  <a:cubicBezTo>
                    <a:pt x="98" y="363"/>
                    <a:pt x="98" y="363"/>
                    <a:pt x="98" y="363"/>
                  </a:cubicBezTo>
                  <a:cubicBezTo>
                    <a:pt x="87" y="363"/>
                    <a:pt x="87" y="363"/>
                    <a:pt x="87" y="363"/>
                  </a:cubicBezTo>
                  <a:cubicBezTo>
                    <a:pt x="87" y="374"/>
                    <a:pt x="87" y="374"/>
                    <a:pt x="87" y="374"/>
                  </a:cubicBezTo>
                  <a:cubicBezTo>
                    <a:pt x="119" y="395"/>
                    <a:pt x="119" y="395"/>
                    <a:pt x="119" y="395"/>
                  </a:cubicBezTo>
                  <a:cubicBezTo>
                    <a:pt x="140" y="417"/>
                    <a:pt x="140" y="417"/>
                    <a:pt x="140" y="417"/>
                  </a:cubicBezTo>
                  <a:cubicBezTo>
                    <a:pt x="157" y="442"/>
                    <a:pt x="157" y="442"/>
                    <a:pt x="157" y="442"/>
                  </a:cubicBezTo>
                  <a:cubicBezTo>
                    <a:pt x="157" y="442"/>
                    <a:pt x="157" y="442"/>
                    <a:pt x="157" y="442"/>
                  </a:cubicBezTo>
                  <a:cubicBezTo>
                    <a:pt x="159" y="442"/>
                    <a:pt x="161" y="443"/>
                    <a:pt x="166" y="444"/>
                  </a:cubicBezTo>
                  <a:cubicBezTo>
                    <a:pt x="166" y="444"/>
                    <a:pt x="166" y="444"/>
                    <a:pt x="167" y="444"/>
                  </a:cubicBezTo>
                  <a:cubicBezTo>
                    <a:pt x="173" y="438"/>
                    <a:pt x="173" y="438"/>
                    <a:pt x="173" y="438"/>
                  </a:cubicBezTo>
                  <a:cubicBezTo>
                    <a:pt x="173" y="447"/>
                    <a:pt x="173" y="447"/>
                    <a:pt x="173" y="447"/>
                  </a:cubicBezTo>
                  <a:cubicBezTo>
                    <a:pt x="174" y="448"/>
                    <a:pt x="175" y="448"/>
                    <a:pt x="176" y="449"/>
                  </a:cubicBezTo>
                  <a:cubicBezTo>
                    <a:pt x="176" y="449"/>
                    <a:pt x="176" y="449"/>
                    <a:pt x="180" y="444"/>
                  </a:cubicBezTo>
                  <a:cubicBezTo>
                    <a:pt x="180" y="444"/>
                    <a:pt x="180" y="444"/>
                    <a:pt x="199" y="447"/>
                  </a:cubicBezTo>
                  <a:cubicBezTo>
                    <a:pt x="199" y="447"/>
                    <a:pt x="199" y="447"/>
                    <a:pt x="212" y="446"/>
                  </a:cubicBezTo>
                  <a:cubicBezTo>
                    <a:pt x="212" y="446"/>
                    <a:pt x="212" y="446"/>
                    <a:pt x="230" y="446"/>
                  </a:cubicBezTo>
                  <a:cubicBezTo>
                    <a:pt x="230" y="446"/>
                    <a:pt x="230" y="446"/>
                    <a:pt x="240" y="443"/>
                  </a:cubicBezTo>
                  <a:cubicBezTo>
                    <a:pt x="240" y="443"/>
                    <a:pt x="240" y="443"/>
                    <a:pt x="239" y="437"/>
                  </a:cubicBezTo>
                  <a:cubicBezTo>
                    <a:pt x="239" y="437"/>
                    <a:pt x="239" y="437"/>
                    <a:pt x="237" y="431"/>
                  </a:cubicBezTo>
                  <a:cubicBezTo>
                    <a:pt x="237" y="431"/>
                    <a:pt x="237" y="431"/>
                    <a:pt x="245" y="425"/>
                  </a:cubicBezTo>
                  <a:cubicBezTo>
                    <a:pt x="245" y="425"/>
                    <a:pt x="245" y="425"/>
                    <a:pt x="255" y="417"/>
                  </a:cubicBezTo>
                  <a:cubicBezTo>
                    <a:pt x="255" y="417"/>
                    <a:pt x="255" y="417"/>
                    <a:pt x="258" y="416"/>
                  </a:cubicBezTo>
                  <a:cubicBezTo>
                    <a:pt x="258" y="416"/>
                    <a:pt x="258" y="416"/>
                    <a:pt x="258" y="421"/>
                  </a:cubicBezTo>
                  <a:cubicBezTo>
                    <a:pt x="258" y="421"/>
                    <a:pt x="258" y="421"/>
                    <a:pt x="262" y="419"/>
                  </a:cubicBezTo>
                  <a:cubicBezTo>
                    <a:pt x="262" y="419"/>
                    <a:pt x="262" y="419"/>
                    <a:pt x="266" y="418"/>
                  </a:cubicBezTo>
                  <a:cubicBezTo>
                    <a:pt x="266" y="418"/>
                    <a:pt x="266" y="418"/>
                    <a:pt x="263" y="414"/>
                  </a:cubicBezTo>
                  <a:cubicBezTo>
                    <a:pt x="263" y="414"/>
                    <a:pt x="263" y="414"/>
                    <a:pt x="267" y="412"/>
                  </a:cubicBezTo>
                  <a:cubicBezTo>
                    <a:pt x="267" y="412"/>
                    <a:pt x="267" y="412"/>
                    <a:pt x="268" y="407"/>
                  </a:cubicBezTo>
                  <a:cubicBezTo>
                    <a:pt x="268" y="407"/>
                    <a:pt x="268" y="407"/>
                    <a:pt x="264" y="405"/>
                  </a:cubicBezTo>
                  <a:cubicBezTo>
                    <a:pt x="264" y="405"/>
                    <a:pt x="264" y="405"/>
                    <a:pt x="264" y="402"/>
                  </a:cubicBezTo>
                  <a:cubicBezTo>
                    <a:pt x="264" y="402"/>
                    <a:pt x="264" y="402"/>
                    <a:pt x="267" y="399"/>
                  </a:cubicBezTo>
                  <a:cubicBezTo>
                    <a:pt x="267" y="399"/>
                    <a:pt x="267" y="399"/>
                    <a:pt x="266" y="396"/>
                  </a:cubicBezTo>
                  <a:cubicBezTo>
                    <a:pt x="266" y="396"/>
                    <a:pt x="266" y="396"/>
                    <a:pt x="258" y="394"/>
                  </a:cubicBezTo>
                  <a:cubicBezTo>
                    <a:pt x="258" y="394"/>
                    <a:pt x="258" y="394"/>
                    <a:pt x="254" y="388"/>
                  </a:cubicBezTo>
                  <a:cubicBezTo>
                    <a:pt x="254" y="388"/>
                    <a:pt x="254" y="388"/>
                    <a:pt x="256" y="385"/>
                  </a:cubicBezTo>
                  <a:cubicBezTo>
                    <a:pt x="256" y="385"/>
                    <a:pt x="256" y="385"/>
                    <a:pt x="259" y="389"/>
                  </a:cubicBezTo>
                  <a:cubicBezTo>
                    <a:pt x="259" y="389"/>
                    <a:pt x="259" y="389"/>
                    <a:pt x="262" y="387"/>
                  </a:cubicBezTo>
                  <a:cubicBezTo>
                    <a:pt x="262" y="387"/>
                    <a:pt x="262" y="387"/>
                    <a:pt x="267" y="388"/>
                  </a:cubicBezTo>
                  <a:cubicBezTo>
                    <a:pt x="267" y="388"/>
                    <a:pt x="267" y="388"/>
                    <a:pt x="271" y="385"/>
                  </a:cubicBezTo>
                  <a:cubicBezTo>
                    <a:pt x="271" y="385"/>
                    <a:pt x="271" y="385"/>
                    <a:pt x="279" y="380"/>
                  </a:cubicBezTo>
                  <a:cubicBezTo>
                    <a:pt x="279" y="380"/>
                    <a:pt x="279" y="380"/>
                    <a:pt x="282" y="378"/>
                  </a:cubicBezTo>
                  <a:cubicBezTo>
                    <a:pt x="282" y="378"/>
                    <a:pt x="282" y="378"/>
                    <a:pt x="283" y="374"/>
                  </a:cubicBezTo>
                  <a:cubicBezTo>
                    <a:pt x="283" y="374"/>
                    <a:pt x="283" y="374"/>
                    <a:pt x="288" y="372"/>
                  </a:cubicBezTo>
                  <a:cubicBezTo>
                    <a:pt x="288" y="372"/>
                    <a:pt x="288" y="372"/>
                    <a:pt x="293" y="377"/>
                  </a:cubicBezTo>
                  <a:cubicBezTo>
                    <a:pt x="293" y="377"/>
                    <a:pt x="293" y="377"/>
                    <a:pt x="297" y="384"/>
                  </a:cubicBezTo>
                  <a:cubicBezTo>
                    <a:pt x="297" y="384"/>
                    <a:pt x="297" y="384"/>
                    <a:pt x="298" y="389"/>
                  </a:cubicBezTo>
                  <a:cubicBezTo>
                    <a:pt x="298" y="389"/>
                    <a:pt x="298" y="389"/>
                    <a:pt x="298" y="392"/>
                  </a:cubicBezTo>
                  <a:cubicBezTo>
                    <a:pt x="298" y="392"/>
                    <a:pt x="298" y="392"/>
                    <a:pt x="291" y="396"/>
                  </a:cubicBezTo>
                  <a:cubicBezTo>
                    <a:pt x="291" y="396"/>
                    <a:pt x="291" y="396"/>
                    <a:pt x="292" y="399"/>
                  </a:cubicBezTo>
                  <a:cubicBezTo>
                    <a:pt x="292" y="399"/>
                    <a:pt x="292" y="399"/>
                    <a:pt x="299" y="400"/>
                  </a:cubicBezTo>
                  <a:cubicBezTo>
                    <a:pt x="299" y="400"/>
                    <a:pt x="299" y="400"/>
                    <a:pt x="303" y="404"/>
                  </a:cubicBezTo>
                  <a:cubicBezTo>
                    <a:pt x="303" y="404"/>
                    <a:pt x="303" y="404"/>
                    <a:pt x="309" y="402"/>
                  </a:cubicBezTo>
                  <a:cubicBezTo>
                    <a:pt x="309" y="402"/>
                    <a:pt x="309" y="402"/>
                    <a:pt x="314" y="404"/>
                  </a:cubicBezTo>
                  <a:cubicBezTo>
                    <a:pt x="314" y="404"/>
                    <a:pt x="314" y="404"/>
                    <a:pt x="319" y="401"/>
                  </a:cubicBezTo>
                  <a:cubicBezTo>
                    <a:pt x="319" y="401"/>
                    <a:pt x="319" y="401"/>
                    <a:pt x="321" y="404"/>
                  </a:cubicBezTo>
                  <a:cubicBezTo>
                    <a:pt x="321" y="404"/>
                    <a:pt x="321" y="404"/>
                    <a:pt x="318" y="408"/>
                  </a:cubicBezTo>
                  <a:cubicBezTo>
                    <a:pt x="318" y="408"/>
                    <a:pt x="318" y="408"/>
                    <a:pt x="324" y="407"/>
                  </a:cubicBezTo>
                  <a:cubicBezTo>
                    <a:pt x="324" y="407"/>
                    <a:pt x="324" y="407"/>
                    <a:pt x="326" y="408"/>
                  </a:cubicBezTo>
                  <a:cubicBezTo>
                    <a:pt x="326" y="408"/>
                    <a:pt x="326" y="408"/>
                    <a:pt x="324" y="425"/>
                  </a:cubicBezTo>
                  <a:cubicBezTo>
                    <a:pt x="324" y="425"/>
                    <a:pt x="324" y="425"/>
                    <a:pt x="324" y="432"/>
                  </a:cubicBezTo>
                  <a:cubicBezTo>
                    <a:pt x="324" y="432"/>
                    <a:pt x="324" y="432"/>
                    <a:pt x="328" y="433"/>
                  </a:cubicBezTo>
                  <a:cubicBezTo>
                    <a:pt x="328" y="433"/>
                    <a:pt x="328" y="433"/>
                    <a:pt x="330" y="431"/>
                  </a:cubicBezTo>
                  <a:cubicBezTo>
                    <a:pt x="330" y="431"/>
                    <a:pt x="330" y="431"/>
                    <a:pt x="331" y="428"/>
                  </a:cubicBezTo>
                  <a:cubicBezTo>
                    <a:pt x="331" y="428"/>
                    <a:pt x="331" y="428"/>
                    <a:pt x="334" y="429"/>
                  </a:cubicBezTo>
                  <a:cubicBezTo>
                    <a:pt x="334" y="429"/>
                    <a:pt x="334" y="429"/>
                    <a:pt x="336" y="433"/>
                  </a:cubicBezTo>
                  <a:cubicBezTo>
                    <a:pt x="336" y="433"/>
                    <a:pt x="336" y="433"/>
                    <a:pt x="336" y="443"/>
                  </a:cubicBezTo>
                  <a:cubicBezTo>
                    <a:pt x="336" y="443"/>
                    <a:pt x="336" y="443"/>
                    <a:pt x="335" y="448"/>
                  </a:cubicBezTo>
                  <a:cubicBezTo>
                    <a:pt x="335" y="448"/>
                    <a:pt x="335" y="448"/>
                    <a:pt x="339" y="450"/>
                  </a:cubicBezTo>
                  <a:cubicBezTo>
                    <a:pt x="339" y="450"/>
                    <a:pt x="339" y="450"/>
                    <a:pt x="344" y="450"/>
                  </a:cubicBezTo>
                  <a:cubicBezTo>
                    <a:pt x="344" y="450"/>
                    <a:pt x="344" y="450"/>
                    <a:pt x="348" y="452"/>
                  </a:cubicBezTo>
                  <a:cubicBezTo>
                    <a:pt x="348" y="452"/>
                    <a:pt x="348" y="452"/>
                    <a:pt x="353" y="456"/>
                  </a:cubicBezTo>
                  <a:cubicBezTo>
                    <a:pt x="353" y="456"/>
                    <a:pt x="353" y="456"/>
                    <a:pt x="357" y="457"/>
                  </a:cubicBezTo>
                  <a:cubicBezTo>
                    <a:pt x="357" y="457"/>
                    <a:pt x="357" y="457"/>
                    <a:pt x="356" y="467"/>
                  </a:cubicBezTo>
                  <a:cubicBezTo>
                    <a:pt x="356" y="467"/>
                    <a:pt x="356" y="467"/>
                    <a:pt x="356" y="472"/>
                  </a:cubicBezTo>
                  <a:cubicBezTo>
                    <a:pt x="356" y="472"/>
                    <a:pt x="356" y="472"/>
                    <a:pt x="352" y="473"/>
                  </a:cubicBezTo>
                  <a:cubicBezTo>
                    <a:pt x="352" y="473"/>
                    <a:pt x="352" y="473"/>
                    <a:pt x="354" y="478"/>
                  </a:cubicBezTo>
                  <a:cubicBezTo>
                    <a:pt x="354" y="478"/>
                    <a:pt x="354" y="478"/>
                    <a:pt x="351" y="482"/>
                  </a:cubicBezTo>
                  <a:cubicBezTo>
                    <a:pt x="351" y="482"/>
                    <a:pt x="351" y="482"/>
                    <a:pt x="353" y="483"/>
                  </a:cubicBezTo>
                  <a:cubicBezTo>
                    <a:pt x="353" y="483"/>
                    <a:pt x="353" y="483"/>
                    <a:pt x="356" y="482"/>
                  </a:cubicBezTo>
                  <a:cubicBezTo>
                    <a:pt x="356" y="482"/>
                    <a:pt x="356" y="482"/>
                    <a:pt x="361" y="485"/>
                  </a:cubicBezTo>
                  <a:cubicBezTo>
                    <a:pt x="361" y="485"/>
                    <a:pt x="361" y="485"/>
                    <a:pt x="364" y="483"/>
                  </a:cubicBezTo>
                  <a:cubicBezTo>
                    <a:pt x="364" y="483"/>
                    <a:pt x="364" y="483"/>
                    <a:pt x="369" y="485"/>
                  </a:cubicBezTo>
                  <a:cubicBezTo>
                    <a:pt x="369" y="485"/>
                    <a:pt x="369" y="485"/>
                    <a:pt x="372" y="485"/>
                  </a:cubicBezTo>
                  <a:cubicBezTo>
                    <a:pt x="372" y="485"/>
                    <a:pt x="372" y="485"/>
                    <a:pt x="377" y="489"/>
                  </a:cubicBezTo>
                  <a:cubicBezTo>
                    <a:pt x="377" y="489"/>
                    <a:pt x="377" y="489"/>
                    <a:pt x="381" y="492"/>
                  </a:cubicBezTo>
                  <a:cubicBezTo>
                    <a:pt x="381" y="492"/>
                    <a:pt x="381" y="492"/>
                    <a:pt x="383" y="496"/>
                  </a:cubicBezTo>
                  <a:cubicBezTo>
                    <a:pt x="383" y="496"/>
                    <a:pt x="383" y="496"/>
                    <a:pt x="385" y="499"/>
                  </a:cubicBezTo>
                  <a:cubicBezTo>
                    <a:pt x="385" y="499"/>
                    <a:pt x="385" y="499"/>
                    <a:pt x="390" y="496"/>
                  </a:cubicBezTo>
                  <a:cubicBezTo>
                    <a:pt x="390" y="496"/>
                    <a:pt x="390" y="496"/>
                    <a:pt x="394" y="494"/>
                  </a:cubicBezTo>
                  <a:cubicBezTo>
                    <a:pt x="394" y="494"/>
                    <a:pt x="394" y="494"/>
                    <a:pt x="398" y="496"/>
                  </a:cubicBezTo>
                  <a:cubicBezTo>
                    <a:pt x="398" y="496"/>
                    <a:pt x="398" y="496"/>
                    <a:pt x="399" y="501"/>
                  </a:cubicBezTo>
                  <a:cubicBezTo>
                    <a:pt x="399" y="501"/>
                    <a:pt x="399" y="501"/>
                    <a:pt x="395" y="505"/>
                  </a:cubicBezTo>
                  <a:cubicBezTo>
                    <a:pt x="395" y="505"/>
                    <a:pt x="395" y="505"/>
                    <a:pt x="395" y="509"/>
                  </a:cubicBezTo>
                  <a:cubicBezTo>
                    <a:pt x="395" y="509"/>
                    <a:pt x="395" y="509"/>
                    <a:pt x="392" y="513"/>
                  </a:cubicBezTo>
                  <a:cubicBezTo>
                    <a:pt x="392" y="513"/>
                    <a:pt x="392" y="513"/>
                    <a:pt x="392" y="516"/>
                  </a:cubicBezTo>
                  <a:cubicBezTo>
                    <a:pt x="392" y="516"/>
                    <a:pt x="392" y="516"/>
                    <a:pt x="386" y="519"/>
                  </a:cubicBezTo>
                  <a:cubicBezTo>
                    <a:pt x="386" y="519"/>
                    <a:pt x="386" y="519"/>
                    <a:pt x="384" y="528"/>
                  </a:cubicBezTo>
                  <a:cubicBezTo>
                    <a:pt x="384" y="528"/>
                    <a:pt x="384" y="528"/>
                    <a:pt x="379" y="531"/>
                  </a:cubicBezTo>
                  <a:cubicBezTo>
                    <a:pt x="379" y="531"/>
                    <a:pt x="379" y="531"/>
                    <a:pt x="376" y="535"/>
                  </a:cubicBezTo>
                  <a:cubicBezTo>
                    <a:pt x="376" y="535"/>
                    <a:pt x="376" y="535"/>
                    <a:pt x="376" y="542"/>
                  </a:cubicBezTo>
                  <a:cubicBezTo>
                    <a:pt x="432" y="535"/>
                    <a:pt x="432" y="535"/>
                    <a:pt x="432" y="535"/>
                  </a:cubicBezTo>
                  <a:cubicBezTo>
                    <a:pt x="453" y="535"/>
                    <a:pt x="453" y="535"/>
                    <a:pt x="453" y="535"/>
                  </a:cubicBezTo>
                  <a:cubicBezTo>
                    <a:pt x="453" y="492"/>
                    <a:pt x="453" y="492"/>
                    <a:pt x="453" y="492"/>
                  </a:cubicBezTo>
                  <a:cubicBezTo>
                    <a:pt x="442" y="481"/>
                    <a:pt x="442" y="481"/>
                    <a:pt x="442" y="481"/>
                  </a:cubicBezTo>
                  <a:cubicBezTo>
                    <a:pt x="442" y="470"/>
                    <a:pt x="442" y="470"/>
                    <a:pt x="442" y="470"/>
                  </a:cubicBezTo>
                  <a:cubicBezTo>
                    <a:pt x="486" y="470"/>
                    <a:pt x="486" y="470"/>
                    <a:pt x="486" y="470"/>
                  </a:cubicBezTo>
                  <a:cubicBezTo>
                    <a:pt x="496" y="460"/>
                    <a:pt x="496" y="460"/>
                    <a:pt x="496" y="460"/>
                  </a:cubicBezTo>
                  <a:cubicBezTo>
                    <a:pt x="496" y="417"/>
                    <a:pt x="496" y="417"/>
                    <a:pt x="496" y="417"/>
                  </a:cubicBezTo>
                  <a:lnTo>
                    <a:pt x="486" y="40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26" name="Romania" descr="© INSCALE GmbH, 05.05.2010&#10;http://www.presentationload.com/">
              <a:extLst>
                <a:ext uri="{FF2B5EF4-FFF2-40B4-BE49-F238E27FC236}">
                  <a16:creationId xmlns:a16="http://schemas.microsoft.com/office/drawing/2014/main" id="{1FBB76BC-C3E9-4D71-90C9-EEE602DFD04D}"/>
                </a:ext>
              </a:extLst>
            </p:cNvPr>
            <p:cNvSpPr>
              <a:spLocks/>
            </p:cNvSpPr>
            <p:nvPr/>
          </p:nvSpPr>
          <p:spPr bwMode="gray">
            <a:xfrm>
              <a:off x="6288728" y="2430511"/>
              <a:ext cx="232412" cy="145332"/>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9" name="Portugal" descr="© INSCALE GmbH, 05.05.2010&#10;http://www.presentationload.com/">
              <a:extLst>
                <a:ext uri="{FF2B5EF4-FFF2-40B4-BE49-F238E27FC236}">
                  <a16:creationId xmlns:a16="http://schemas.microsoft.com/office/drawing/2014/main" id="{A3183C1B-3E1B-4A4B-A959-FB613F6CF477}"/>
                </a:ext>
              </a:extLst>
            </p:cNvPr>
            <p:cNvSpPr>
              <a:spLocks/>
            </p:cNvSpPr>
            <p:nvPr/>
          </p:nvSpPr>
          <p:spPr bwMode="gray">
            <a:xfrm>
              <a:off x="5557444" y="2623772"/>
              <a:ext cx="85859" cy="162339"/>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0" name="Poland" descr="© INSCALE GmbH, 05.05.2010&#10;http://www.presentationload.com/">
              <a:extLst>
                <a:ext uri="{FF2B5EF4-FFF2-40B4-BE49-F238E27FC236}">
                  <a16:creationId xmlns:a16="http://schemas.microsoft.com/office/drawing/2014/main" id="{416D802E-1349-407A-820B-7A1228B60842}"/>
                </a:ext>
              </a:extLst>
            </p:cNvPr>
            <p:cNvSpPr>
              <a:spLocks/>
            </p:cNvSpPr>
            <p:nvPr/>
          </p:nvSpPr>
          <p:spPr bwMode="gray">
            <a:xfrm>
              <a:off x="6139215" y="2229519"/>
              <a:ext cx="236853" cy="177800"/>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9" name="Norway" descr="© INSCALE GmbH, 05.05.2010&#10;http://www.presentationload.com/">
              <a:extLst>
                <a:ext uri="{FF2B5EF4-FFF2-40B4-BE49-F238E27FC236}">
                  <a16:creationId xmlns:a16="http://schemas.microsoft.com/office/drawing/2014/main" id="{DCDD0CD3-6C23-4074-AC62-3B89977FB2F0}"/>
                </a:ext>
              </a:extLst>
            </p:cNvPr>
            <p:cNvSpPr>
              <a:spLocks noEditPoints="1"/>
            </p:cNvSpPr>
            <p:nvPr/>
          </p:nvSpPr>
          <p:spPr bwMode="gray">
            <a:xfrm>
              <a:off x="5939370" y="1541514"/>
              <a:ext cx="515156" cy="592151"/>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5" name="Netherlands" descr="© INSCALE GmbH, 05.05.2010&#10;http://www.presentationload.com/">
              <a:extLst>
                <a:ext uri="{FF2B5EF4-FFF2-40B4-BE49-F238E27FC236}">
                  <a16:creationId xmlns:a16="http://schemas.microsoft.com/office/drawing/2014/main" id="{BF4B19CE-5B47-41F2-B33D-21E8488CEB30}"/>
                </a:ext>
              </a:extLst>
            </p:cNvPr>
            <p:cNvSpPr>
              <a:spLocks/>
            </p:cNvSpPr>
            <p:nvPr/>
          </p:nvSpPr>
          <p:spPr bwMode="gray">
            <a:xfrm>
              <a:off x="5880158" y="2271265"/>
              <a:ext cx="102143" cy="83488"/>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1" name="Montenegro" descr="© INSCALE GmbH, 05.05.2010&#10;http://www.presentationload.com/">
              <a:extLst>
                <a:ext uri="{FF2B5EF4-FFF2-40B4-BE49-F238E27FC236}">
                  <a16:creationId xmlns:a16="http://schemas.microsoft.com/office/drawing/2014/main" id="{9A4F0F0B-A290-425E-99DE-EA6154379B6D}"/>
                </a:ext>
              </a:extLst>
            </p:cNvPr>
            <p:cNvSpPr>
              <a:spLocks/>
            </p:cNvSpPr>
            <p:nvPr/>
          </p:nvSpPr>
          <p:spPr bwMode="gray">
            <a:xfrm>
              <a:off x="6248760" y="2575843"/>
              <a:ext cx="42930" cy="54115"/>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3" name="Moldova" descr="© INSCALE GmbH, 05.05.2010&#10;http://www.presentationload.com/">
              <a:extLst>
                <a:ext uri="{FF2B5EF4-FFF2-40B4-BE49-F238E27FC236}">
                  <a16:creationId xmlns:a16="http://schemas.microsoft.com/office/drawing/2014/main" id="{A24B0B07-6DF0-432B-9A26-DD55DEEFE8F9}"/>
                </a:ext>
              </a:extLst>
            </p:cNvPr>
            <p:cNvSpPr>
              <a:spLocks/>
            </p:cNvSpPr>
            <p:nvPr/>
          </p:nvSpPr>
          <p:spPr bwMode="gray">
            <a:xfrm>
              <a:off x="6439722" y="2424326"/>
              <a:ext cx="81419" cy="94311"/>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5" name="Malta" descr="© INSCALE GmbH, 05.05.2010&#10;http://www.presentationload.com/">
              <a:extLst>
                <a:ext uri="{FF2B5EF4-FFF2-40B4-BE49-F238E27FC236}">
                  <a16:creationId xmlns:a16="http://schemas.microsoft.com/office/drawing/2014/main" id="{29CFB13B-AA2B-4DA0-829B-0B724C12918D}"/>
                </a:ext>
              </a:extLst>
            </p:cNvPr>
            <p:cNvSpPr>
              <a:spLocks/>
            </p:cNvSpPr>
            <p:nvPr/>
          </p:nvSpPr>
          <p:spPr bwMode="gray">
            <a:xfrm>
              <a:off x="6148097" y="2810847"/>
              <a:ext cx="11843" cy="10823"/>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2" name="Macedonia" descr="© INSCALE GmbH, 05.05.2010&#10;http://www.presentationload.com/">
              <a:extLst>
                <a:ext uri="{FF2B5EF4-FFF2-40B4-BE49-F238E27FC236}">
                  <a16:creationId xmlns:a16="http://schemas.microsoft.com/office/drawing/2014/main" id="{EC6CA455-C11E-4DA1-9548-D993ED22A999}"/>
                </a:ext>
              </a:extLst>
            </p:cNvPr>
            <p:cNvSpPr>
              <a:spLocks/>
            </p:cNvSpPr>
            <p:nvPr/>
          </p:nvSpPr>
          <p:spPr bwMode="gray">
            <a:xfrm>
              <a:off x="6302051" y="2612949"/>
              <a:ext cx="62175" cy="51022"/>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3" name="Luxembourg" descr="© INSCALE GmbH, 05.05.2010&#10;http://www.presentationload.com/">
              <a:extLst>
                <a:ext uri="{FF2B5EF4-FFF2-40B4-BE49-F238E27FC236}">
                  <a16:creationId xmlns:a16="http://schemas.microsoft.com/office/drawing/2014/main" id="{CD7B899C-EA5D-4ED7-BC8A-46B397FB91BD}"/>
                </a:ext>
              </a:extLst>
            </p:cNvPr>
            <p:cNvSpPr>
              <a:spLocks/>
            </p:cNvSpPr>
            <p:nvPr/>
          </p:nvSpPr>
          <p:spPr bwMode="gray">
            <a:xfrm>
              <a:off x="5942330" y="2373306"/>
              <a:ext cx="19245" cy="17008"/>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4" name="Lithuania" descr="© INSCALE GmbH, 05.05.2010&#10;http://www.presentationload.com/">
              <a:extLst>
                <a:ext uri="{FF2B5EF4-FFF2-40B4-BE49-F238E27FC236}">
                  <a16:creationId xmlns:a16="http://schemas.microsoft.com/office/drawing/2014/main" id="{50D496B4-D56D-412C-A70C-F82E1F068656}"/>
                </a:ext>
              </a:extLst>
            </p:cNvPr>
            <p:cNvSpPr>
              <a:spLocks/>
            </p:cNvSpPr>
            <p:nvPr/>
          </p:nvSpPr>
          <p:spPr bwMode="gray">
            <a:xfrm>
              <a:off x="6291689" y="2180045"/>
              <a:ext cx="128790" cy="77304"/>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5" name="Liechtenstein" descr="© INSCALE GmbH, 05.05.2010&#10;http://www.presentationload.com/">
              <a:extLst>
                <a:ext uri="{FF2B5EF4-FFF2-40B4-BE49-F238E27FC236}">
                  <a16:creationId xmlns:a16="http://schemas.microsoft.com/office/drawing/2014/main" id="{27BD2DBD-B19C-40D4-953C-A7A907368B3A}"/>
                </a:ext>
              </a:extLst>
            </p:cNvPr>
            <p:cNvSpPr>
              <a:spLocks/>
            </p:cNvSpPr>
            <p:nvPr/>
          </p:nvSpPr>
          <p:spPr bwMode="gray">
            <a:xfrm>
              <a:off x="6028190" y="2459886"/>
              <a:ext cx="5921" cy="9276"/>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0" name="Latvia" descr="© INSCALE GmbH, 05.05.2010&#10;http://www.presentationload.com/">
              <a:extLst>
                <a:ext uri="{FF2B5EF4-FFF2-40B4-BE49-F238E27FC236}">
                  <a16:creationId xmlns:a16="http://schemas.microsoft.com/office/drawing/2014/main" id="{CA04EE10-3FFA-4B6F-ADD7-1D9340D7F6D0}"/>
                </a:ext>
              </a:extLst>
            </p:cNvPr>
            <p:cNvSpPr>
              <a:spLocks/>
            </p:cNvSpPr>
            <p:nvPr/>
          </p:nvSpPr>
          <p:spPr bwMode="gray">
            <a:xfrm>
              <a:off x="6288728" y="2132117"/>
              <a:ext cx="161356" cy="71119"/>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4" name="Kosovo" descr="© INSCALE GmbH, 05.05.2010&#10;http://www.presentationload.com/">
              <a:extLst>
                <a:ext uri="{FF2B5EF4-FFF2-40B4-BE49-F238E27FC236}">
                  <a16:creationId xmlns:a16="http://schemas.microsoft.com/office/drawing/2014/main" id="{DE2CE07E-5BB5-4DDF-940E-BD79C2389151}"/>
                </a:ext>
              </a:extLst>
            </p:cNvPr>
            <p:cNvSpPr>
              <a:spLocks noEditPoints="1"/>
            </p:cNvSpPr>
            <p:nvPr/>
          </p:nvSpPr>
          <p:spPr bwMode="gray">
            <a:xfrm>
              <a:off x="6290030" y="2577076"/>
              <a:ext cx="48787" cy="51334"/>
            </a:xfrm>
            <a:custGeom>
              <a:avLst/>
              <a:gdLst/>
              <a:ahLst/>
              <a:cxnLst>
                <a:cxn ang="0">
                  <a:pos x="6" y="75"/>
                </a:cxn>
                <a:cxn ang="0">
                  <a:pos x="0" y="72"/>
                </a:cxn>
                <a:cxn ang="0">
                  <a:pos x="227" y="122"/>
                </a:cxn>
                <a:cxn ang="0">
                  <a:pos x="218" y="127"/>
                </a:cxn>
                <a:cxn ang="0">
                  <a:pos x="214" y="120"/>
                </a:cxn>
                <a:cxn ang="0">
                  <a:pos x="206" y="113"/>
                </a:cxn>
                <a:cxn ang="0">
                  <a:pos x="197" y="111"/>
                </a:cxn>
                <a:cxn ang="0">
                  <a:pos x="190" y="110"/>
                </a:cxn>
                <a:cxn ang="0">
                  <a:pos x="185" y="110"/>
                </a:cxn>
                <a:cxn ang="0">
                  <a:pos x="185" y="101"/>
                </a:cxn>
                <a:cxn ang="0">
                  <a:pos x="189" y="95"/>
                </a:cxn>
                <a:cxn ang="0">
                  <a:pos x="187" y="84"/>
                </a:cxn>
                <a:cxn ang="0">
                  <a:pos x="177" y="78"/>
                </a:cxn>
                <a:cxn ang="0">
                  <a:pos x="169" y="76"/>
                </a:cxn>
                <a:cxn ang="0">
                  <a:pos x="170" y="61"/>
                </a:cxn>
                <a:cxn ang="0">
                  <a:pos x="165" y="56"/>
                </a:cxn>
                <a:cxn ang="0">
                  <a:pos x="161" y="61"/>
                </a:cxn>
                <a:cxn ang="0">
                  <a:pos x="157" y="53"/>
                </a:cxn>
                <a:cxn ang="0">
                  <a:pos x="158" y="35"/>
                </a:cxn>
                <a:cxn ang="0">
                  <a:pos x="154" y="32"/>
                </a:cxn>
                <a:cxn ang="0">
                  <a:pos x="147" y="32"/>
                </a:cxn>
                <a:cxn ang="0">
                  <a:pos x="137" y="32"/>
                </a:cxn>
                <a:cxn ang="0">
                  <a:pos x="126" y="27"/>
                </a:cxn>
                <a:cxn ang="0">
                  <a:pos x="131" y="20"/>
                </a:cxn>
                <a:cxn ang="0">
                  <a:pos x="130" y="12"/>
                </a:cxn>
                <a:cxn ang="0">
                  <a:pos x="122" y="0"/>
                </a:cxn>
                <a:cxn ang="0">
                  <a:pos x="115" y="6"/>
                </a:cxn>
                <a:cxn ang="0">
                  <a:pos x="104" y="13"/>
                </a:cxn>
                <a:cxn ang="0">
                  <a:pos x="96" y="15"/>
                </a:cxn>
                <a:cxn ang="0">
                  <a:pos x="89" y="13"/>
                </a:cxn>
                <a:cxn ang="0">
                  <a:pos x="91" y="22"/>
                </a:cxn>
                <a:cxn ang="0">
                  <a:pos x="101" y="27"/>
                </a:cxn>
                <a:cxn ang="0">
                  <a:pos x="97" y="33"/>
                </a:cxn>
                <a:cxn ang="0">
                  <a:pos x="100" y="40"/>
                </a:cxn>
                <a:cxn ang="0">
                  <a:pos x="99" y="46"/>
                </a:cxn>
                <a:cxn ang="0">
                  <a:pos x="92" y="49"/>
                </a:cxn>
                <a:cxn ang="0">
                  <a:pos x="88" y="45"/>
                </a:cxn>
                <a:cxn ang="0">
                  <a:pos x="70" y="59"/>
                </a:cxn>
                <a:cxn ang="0">
                  <a:pos x="73" y="71"/>
                </a:cxn>
                <a:cxn ang="0">
                  <a:pos x="45" y="74"/>
                </a:cxn>
                <a:cxn ang="0">
                  <a:pos x="14" y="72"/>
                </a:cxn>
                <a:cxn ang="0">
                  <a:pos x="6" y="75"/>
                </a:cxn>
                <a:cxn ang="0">
                  <a:pos x="6" y="141"/>
                </a:cxn>
                <a:cxn ang="0">
                  <a:pos x="14" y="155"/>
                </a:cxn>
                <a:cxn ang="0">
                  <a:pos x="27" y="173"/>
                </a:cxn>
                <a:cxn ang="0">
                  <a:pos x="50" y="175"/>
                </a:cxn>
                <a:cxn ang="0">
                  <a:pos x="60" y="211"/>
                </a:cxn>
                <a:cxn ang="0">
                  <a:pos x="60" y="237"/>
                </a:cxn>
                <a:cxn ang="0">
                  <a:pos x="92" y="226"/>
                </a:cxn>
                <a:cxn ang="0">
                  <a:pos x="138" y="205"/>
                </a:cxn>
                <a:cxn ang="0">
                  <a:pos x="146" y="184"/>
                </a:cxn>
                <a:cxn ang="0">
                  <a:pos x="189" y="173"/>
                </a:cxn>
                <a:cxn ang="0">
                  <a:pos x="209" y="163"/>
                </a:cxn>
                <a:cxn ang="0">
                  <a:pos x="217" y="156"/>
                </a:cxn>
                <a:cxn ang="0">
                  <a:pos x="225" y="144"/>
                </a:cxn>
                <a:cxn ang="0">
                  <a:pos x="228" y="137"/>
                </a:cxn>
                <a:cxn ang="0">
                  <a:pos x="232" y="129"/>
                </a:cxn>
              </a:cxnLst>
              <a:rect l="0" t="0" r="r" b="b"/>
              <a:pathLst>
                <a:path w="232" h="237">
                  <a:moveTo>
                    <a:pt x="0" y="72"/>
                  </a:moveTo>
                  <a:cubicBezTo>
                    <a:pt x="1" y="72"/>
                    <a:pt x="2" y="73"/>
                    <a:pt x="6" y="75"/>
                  </a:cubicBezTo>
                  <a:cubicBezTo>
                    <a:pt x="6" y="66"/>
                    <a:pt x="6" y="66"/>
                    <a:pt x="6" y="66"/>
                  </a:cubicBezTo>
                  <a:lnTo>
                    <a:pt x="0" y="72"/>
                  </a:lnTo>
                  <a:close/>
                  <a:moveTo>
                    <a:pt x="231" y="124"/>
                  </a:moveTo>
                  <a:cubicBezTo>
                    <a:pt x="227" y="122"/>
                    <a:pt x="227" y="122"/>
                    <a:pt x="227" y="122"/>
                  </a:cubicBezTo>
                  <a:cubicBezTo>
                    <a:pt x="223" y="124"/>
                    <a:pt x="223" y="124"/>
                    <a:pt x="223" y="124"/>
                  </a:cubicBezTo>
                  <a:cubicBezTo>
                    <a:pt x="218" y="127"/>
                    <a:pt x="218" y="127"/>
                    <a:pt x="218" y="127"/>
                  </a:cubicBezTo>
                  <a:cubicBezTo>
                    <a:pt x="216" y="124"/>
                    <a:pt x="216" y="124"/>
                    <a:pt x="216" y="124"/>
                  </a:cubicBezTo>
                  <a:cubicBezTo>
                    <a:pt x="214" y="120"/>
                    <a:pt x="214" y="120"/>
                    <a:pt x="214" y="120"/>
                  </a:cubicBezTo>
                  <a:cubicBezTo>
                    <a:pt x="210" y="117"/>
                    <a:pt x="210" y="117"/>
                    <a:pt x="210" y="117"/>
                  </a:cubicBezTo>
                  <a:cubicBezTo>
                    <a:pt x="206" y="113"/>
                    <a:pt x="206" y="113"/>
                    <a:pt x="206" y="113"/>
                  </a:cubicBezTo>
                  <a:cubicBezTo>
                    <a:pt x="202" y="113"/>
                    <a:pt x="202" y="113"/>
                    <a:pt x="202" y="113"/>
                  </a:cubicBezTo>
                  <a:cubicBezTo>
                    <a:pt x="197" y="111"/>
                    <a:pt x="197" y="111"/>
                    <a:pt x="197" y="111"/>
                  </a:cubicBezTo>
                  <a:cubicBezTo>
                    <a:pt x="195" y="113"/>
                    <a:pt x="195" y="113"/>
                    <a:pt x="195" y="113"/>
                  </a:cubicBezTo>
                  <a:cubicBezTo>
                    <a:pt x="190" y="110"/>
                    <a:pt x="190" y="110"/>
                    <a:pt x="190" y="110"/>
                  </a:cubicBezTo>
                  <a:cubicBezTo>
                    <a:pt x="186" y="111"/>
                    <a:pt x="186" y="111"/>
                    <a:pt x="186" y="111"/>
                  </a:cubicBezTo>
                  <a:cubicBezTo>
                    <a:pt x="185" y="110"/>
                    <a:pt x="185" y="110"/>
                    <a:pt x="185" y="110"/>
                  </a:cubicBezTo>
                  <a:cubicBezTo>
                    <a:pt x="187" y="106"/>
                    <a:pt x="187" y="106"/>
                    <a:pt x="187" y="106"/>
                  </a:cubicBezTo>
                  <a:cubicBezTo>
                    <a:pt x="185" y="101"/>
                    <a:pt x="185" y="101"/>
                    <a:pt x="185" y="101"/>
                  </a:cubicBezTo>
                  <a:cubicBezTo>
                    <a:pt x="189" y="100"/>
                    <a:pt x="189" y="100"/>
                    <a:pt x="189" y="100"/>
                  </a:cubicBezTo>
                  <a:cubicBezTo>
                    <a:pt x="189" y="95"/>
                    <a:pt x="189" y="95"/>
                    <a:pt x="189" y="95"/>
                  </a:cubicBezTo>
                  <a:cubicBezTo>
                    <a:pt x="191" y="85"/>
                    <a:pt x="191" y="85"/>
                    <a:pt x="191" y="85"/>
                  </a:cubicBezTo>
                  <a:cubicBezTo>
                    <a:pt x="187" y="84"/>
                    <a:pt x="187" y="84"/>
                    <a:pt x="187" y="84"/>
                  </a:cubicBezTo>
                  <a:cubicBezTo>
                    <a:pt x="182" y="80"/>
                    <a:pt x="182" y="80"/>
                    <a:pt x="182" y="80"/>
                  </a:cubicBezTo>
                  <a:cubicBezTo>
                    <a:pt x="177" y="78"/>
                    <a:pt x="177" y="78"/>
                    <a:pt x="177" y="78"/>
                  </a:cubicBezTo>
                  <a:cubicBezTo>
                    <a:pt x="172" y="78"/>
                    <a:pt x="172" y="78"/>
                    <a:pt x="172" y="78"/>
                  </a:cubicBezTo>
                  <a:cubicBezTo>
                    <a:pt x="169" y="76"/>
                    <a:pt x="169" y="76"/>
                    <a:pt x="169" y="76"/>
                  </a:cubicBezTo>
                  <a:cubicBezTo>
                    <a:pt x="169" y="71"/>
                    <a:pt x="169" y="71"/>
                    <a:pt x="169" y="71"/>
                  </a:cubicBezTo>
                  <a:cubicBezTo>
                    <a:pt x="170" y="61"/>
                    <a:pt x="170" y="61"/>
                    <a:pt x="170" y="61"/>
                  </a:cubicBezTo>
                  <a:cubicBezTo>
                    <a:pt x="167" y="57"/>
                    <a:pt x="167" y="57"/>
                    <a:pt x="167" y="57"/>
                  </a:cubicBezTo>
                  <a:cubicBezTo>
                    <a:pt x="165" y="56"/>
                    <a:pt x="165" y="56"/>
                    <a:pt x="165" y="56"/>
                  </a:cubicBezTo>
                  <a:cubicBezTo>
                    <a:pt x="163" y="59"/>
                    <a:pt x="163" y="59"/>
                    <a:pt x="163" y="59"/>
                  </a:cubicBezTo>
                  <a:cubicBezTo>
                    <a:pt x="161" y="61"/>
                    <a:pt x="161" y="61"/>
                    <a:pt x="161" y="61"/>
                  </a:cubicBezTo>
                  <a:cubicBezTo>
                    <a:pt x="158" y="60"/>
                    <a:pt x="158" y="60"/>
                    <a:pt x="158" y="60"/>
                  </a:cubicBezTo>
                  <a:cubicBezTo>
                    <a:pt x="157" y="53"/>
                    <a:pt x="157" y="53"/>
                    <a:pt x="157" y="53"/>
                  </a:cubicBezTo>
                  <a:cubicBezTo>
                    <a:pt x="159" y="36"/>
                    <a:pt x="159" y="36"/>
                    <a:pt x="159" y="36"/>
                  </a:cubicBezTo>
                  <a:cubicBezTo>
                    <a:pt x="158" y="35"/>
                    <a:pt x="158" y="35"/>
                    <a:pt x="158" y="35"/>
                  </a:cubicBezTo>
                  <a:cubicBezTo>
                    <a:pt x="151" y="36"/>
                    <a:pt x="151" y="36"/>
                    <a:pt x="151" y="36"/>
                  </a:cubicBezTo>
                  <a:cubicBezTo>
                    <a:pt x="154" y="32"/>
                    <a:pt x="154" y="32"/>
                    <a:pt x="154" y="32"/>
                  </a:cubicBezTo>
                  <a:cubicBezTo>
                    <a:pt x="152" y="29"/>
                    <a:pt x="152" y="29"/>
                    <a:pt x="152" y="29"/>
                  </a:cubicBezTo>
                  <a:cubicBezTo>
                    <a:pt x="147" y="32"/>
                    <a:pt x="147" y="32"/>
                    <a:pt x="147" y="32"/>
                  </a:cubicBezTo>
                  <a:cubicBezTo>
                    <a:pt x="142" y="30"/>
                    <a:pt x="142" y="30"/>
                    <a:pt x="142" y="30"/>
                  </a:cubicBezTo>
                  <a:cubicBezTo>
                    <a:pt x="137" y="32"/>
                    <a:pt x="137" y="32"/>
                    <a:pt x="137" y="32"/>
                  </a:cubicBezTo>
                  <a:cubicBezTo>
                    <a:pt x="132" y="28"/>
                    <a:pt x="132" y="28"/>
                    <a:pt x="132" y="28"/>
                  </a:cubicBezTo>
                  <a:cubicBezTo>
                    <a:pt x="126" y="27"/>
                    <a:pt x="126" y="27"/>
                    <a:pt x="126" y="27"/>
                  </a:cubicBezTo>
                  <a:cubicBezTo>
                    <a:pt x="125" y="24"/>
                    <a:pt x="125" y="24"/>
                    <a:pt x="125" y="24"/>
                  </a:cubicBezTo>
                  <a:cubicBezTo>
                    <a:pt x="131" y="20"/>
                    <a:pt x="131" y="20"/>
                    <a:pt x="131" y="20"/>
                  </a:cubicBezTo>
                  <a:cubicBezTo>
                    <a:pt x="131" y="17"/>
                    <a:pt x="131" y="17"/>
                    <a:pt x="131" y="17"/>
                  </a:cubicBezTo>
                  <a:cubicBezTo>
                    <a:pt x="130" y="12"/>
                    <a:pt x="130" y="12"/>
                    <a:pt x="130" y="12"/>
                  </a:cubicBezTo>
                  <a:cubicBezTo>
                    <a:pt x="126" y="5"/>
                    <a:pt x="126" y="5"/>
                    <a:pt x="126" y="5"/>
                  </a:cubicBezTo>
                  <a:cubicBezTo>
                    <a:pt x="122" y="0"/>
                    <a:pt x="122" y="0"/>
                    <a:pt x="122" y="0"/>
                  </a:cubicBezTo>
                  <a:cubicBezTo>
                    <a:pt x="116" y="2"/>
                    <a:pt x="116" y="2"/>
                    <a:pt x="116" y="2"/>
                  </a:cubicBezTo>
                  <a:cubicBezTo>
                    <a:pt x="115" y="6"/>
                    <a:pt x="115" y="6"/>
                    <a:pt x="115" y="6"/>
                  </a:cubicBezTo>
                  <a:cubicBezTo>
                    <a:pt x="112" y="8"/>
                    <a:pt x="112" y="8"/>
                    <a:pt x="112" y="8"/>
                  </a:cubicBezTo>
                  <a:cubicBezTo>
                    <a:pt x="104" y="13"/>
                    <a:pt x="104" y="13"/>
                    <a:pt x="104" y="13"/>
                  </a:cubicBezTo>
                  <a:cubicBezTo>
                    <a:pt x="100" y="16"/>
                    <a:pt x="100" y="16"/>
                    <a:pt x="100" y="16"/>
                  </a:cubicBezTo>
                  <a:cubicBezTo>
                    <a:pt x="96" y="15"/>
                    <a:pt x="96" y="15"/>
                    <a:pt x="96" y="15"/>
                  </a:cubicBezTo>
                  <a:cubicBezTo>
                    <a:pt x="92" y="17"/>
                    <a:pt x="92" y="17"/>
                    <a:pt x="92" y="17"/>
                  </a:cubicBezTo>
                  <a:cubicBezTo>
                    <a:pt x="89" y="13"/>
                    <a:pt x="89" y="13"/>
                    <a:pt x="89" y="13"/>
                  </a:cubicBezTo>
                  <a:cubicBezTo>
                    <a:pt x="88" y="16"/>
                    <a:pt x="88" y="16"/>
                    <a:pt x="88" y="16"/>
                  </a:cubicBezTo>
                  <a:cubicBezTo>
                    <a:pt x="91" y="22"/>
                    <a:pt x="91" y="22"/>
                    <a:pt x="91" y="22"/>
                  </a:cubicBezTo>
                  <a:cubicBezTo>
                    <a:pt x="99" y="24"/>
                    <a:pt x="99" y="24"/>
                    <a:pt x="99" y="24"/>
                  </a:cubicBezTo>
                  <a:cubicBezTo>
                    <a:pt x="101" y="27"/>
                    <a:pt x="101" y="27"/>
                    <a:pt x="101" y="27"/>
                  </a:cubicBezTo>
                  <a:cubicBezTo>
                    <a:pt x="97" y="30"/>
                    <a:pt x="97" y="30"/>
                    <a:pt x="97" y="30"/>
                  </a:cubicBezTo>
                  <a:cubicBezTo>
                    <a:pt x="97" y="33"/>
                    <a:pt x="97" y="33"/>
                    <a:pt x="97" y="33"/>
                  </a:cubicBezTo>
                  <a:cubicBezTo>
                    <a:pt x="101" y="35"/>
                    <a:pt x="101" y="35"/>
                    <a:pt x="101" y="35"/>
                  </a:cubicBezTo>
                  <a:cubicBezTo>
                    <a:pt x="100" y="40"/>
                    <a:pt x="100" y="40"/>
                    <a:pt x="100" y="40"/>
                  </a:cubicBezTo>
                  <a:cubicBezTo>
                    <a:pt x="97" y="42"/>
                    <a:pt x="97" y="42"/>
                    <a:pt x="97" y="42"/>
                  </a:cubicBezTo>
                  <a:cubicBezTo>
                    <a:pt x="99" y="46"/>
                    <a:pt x="99" y="46"/>
                    <a:pt x="99" y="46"/>
                  </a:cubicBezTo>
                  <a:cubicBezTo>
                    <a:pt x="96" y="47"/>
                    <a:pt x="96" y="47"/>
                    <a:pt x="96" y="47"/>
                  </a:cubicBezTo>
                  <a:cubicBezTo>
                    <a:pt x="92" y="49"/>
                    <a:pt x="92" y="49"/>
                    <a:pt x="92" y="49"/>
                  </a:cubicBezTo>
                  <a:cubicBezTo>
                    <a:pt x="91" y="44"/>
                    <a:pt x="91" y="44"/>
                    <a:pt x="91" y="44"/>
                  </a:cubicBezTo>
                  <a:cubicBezTo>
                    <a:pt x="88" y="45"/>
                    <a:pt x="88" y="45"/>
                    <a:pt x="88" y="45"/>
                  </a:cubicBezTo>
                  <a:cubicBezTo>
                    <a:pt x="78" y="53"/>
                    <a:pt x="78" y="53"/>
                    <a:pt x="78" y="53"/>
                  </a:cubicBezTo>
                  <a:cubicBezTo>
                    <a:pt x="70" y="59"/>
                    <a:pt x="70" y="59"/>
                    <a:pt x="70" y="59"/>
                  </a:cubicBezTo>
                  <a:cubicBezTo>
                    <a:pt x="72" y="65"/>
                    <a:pt x="72" y="65"/>
                    <a:pt x="72" y="65"/>
                  </a:cubicBezTo>
                  <a:cubicBezTo>
                    <a:pt x="73" y="71"/>
                    <a:pt x="73" y="71"/>
                    <a:pt x="73" y="71"/>
                  </a:cubicBezTo>
                  <a:cubicBezTo>
                    <a:pt x="63" y="74"/>
                    <a:pt x="63" y="74"/>
                    <a:pt x="63" y="74"/>
                  </a:cubicBezTo>
                  <a:cubicBezTo>
                    <a:pt x="45" y="74"/>
                    <a:pt x="45" y="74"/>
                    <a:pt x="45" y="74"/>
                  </a:cubicBezTo>
                  <a:cubicBezTo>
                    <a:pt x="32" y="75"/>
                    <a:pt x="32" y="75"/>
                    <a:pt x="32" y="75"/>
                  </a:cubicBezTo>
                  <a:cubicBezTo>
                    <a:pt x="14" y="72"/>
                    <a:pt x="14" y="72"/>
                    <a:pt x="14" y="72"/>
                  </a:cubicBezTo>
                  <a:cubicBezTo>
                    <a:pt x="9" y="77"/>
                    <a:pt x="9" y="77"/>
                    <a:pt x="9" y="77"/>
                  </a:cubicBezTo>
                  <a:cubicBezTo>
                    <a:pt x="8" y="76"/>
                    <a:pt x="7" y="76"/>
                    <a:pt x="6" y="75"/>
                  </a:cubicBezTo>
                  <a:cubicBezTo>
                    <a:pt x="6" y="116"/>
                    <a:pt x="6" y="116"/>
                    <a:pt x="6" y="116"/>
                  </a:cubicBezTo>
                  <a:cubicBezTo>
                    <a:pt x="6" y="141"/>
                    <a:pt x="6" y="141"/>
                    <a:pt x="6" y="141"/>
                  </a:cubicBezTo>
                  <a:cubicBezTo>
                    <a:pt x="14" y="153"/>
                    <a:pt x="14" y="153"/>
                    <a:pt x="14" y="153"/>
                  </a:cubicBezTo>
                  <a:cubicBezTo>
                    <a:pt x="14" y="154"/>
                    <a:pt x="14" y="155"/>
                    <a:pt x="14" y="155"/>
                  </a:cubicBezTo>
                  <a:cubicBezTo>
                    <a:pt x="14" y="155"/>
                    <a:pt x="15" y="155"/>
                    <a:pt x="16" y="156"/>
                  </a:cubicBezTo>
                  <a:cubicBezTo>
                    <a:pt x="27" y="173"/>
                    <a:pt x="27" y="173"/>
                    <a:pt x="27" y="173"/>
                  </a:cubicBezTo>
                  <a:cubicBezTo>
                    <a:pt x="48" y="173"/>
                    <a:pt x="48" y="173"/>
                    <a:pt x="48" y="173"/>
                  </a:cubicBezTo>
                  <a:cubicBezTo>
                    <a:pt x="48" y="173"/>
                    <a:pt x="49" y="174"/>
                    <a:pt x="50" y="175"/>
                  </a:cubicBezTo>
                  <a:cubicBezTo>
                    <a:pt x="59" y="201"/>
                    <a:pt x="59" y="201"/>
                    <a:pt x="59" y="201"/>
                  </a:cubicBezTo>
                  <a:cubicBezTo>
                    <a:pt x="59" y="205"/>
                    <a:pt x="60" y="208"/>
                    <a:pt x="60" y="211"/>
                  </a:cubicBezTo>
                  <a:cubicBezTo>
                    <a:pt x="60" y="229"/>
                    <a:pt x="60" y="229"/>
                    <a:pt x="60" y="229"/>
                  </a:cubicBezTo>
                  <a:cubicBezTo>
                    <a:pt x="60" y="237"/>
                    <a:pt x="60" y="237"/>
                    <a:pt x="60" y="237"/>
                  </a:cubicBezTo>
                  <a:cubicBezTo>
                    <a:pt x="76" y="232"/>
                    <a:pt x="76" y="232"/>
                    <a:pt x="76" y="232"/>
                  </a:cubicBezTo>
                  <a:cubicBezTo>
                    <a:pt x="92" y="226"/>
                    <a:pt x="92" y="226"/>
                    <a:pt x="92" y="226"/>
                  </a:cubicBezTo>
                  <a:cubicBezTo>
                    <a:pt x="103" y="205"/>
                    <a:pt x="103" y="205"/>
                    <a:pt x="103" y="205"/>
                  </a:cubicBezTo>
                  <a:cubicBezTo>
                    <a:pt x="138" y="205"/>
                    <a:pt x="138" y="205"/>
                    <a:pt x="138" y="205"/>
                  </a:cubicBezTo>
                  <a:cubicBezTo>
                    <a:pt x="146" y="205"/>
                    <a:pt x="146" y="205"/>
                    <a:pt x="146" y="205"/>
                  </a:cubicBezTo>
                  <a:cubicBezTo>
                    <a:pt x="146" y="184"/>
                    <a:pt x="146" y="184"/>
                    <a:pt x="146" y="184"/>
                  </a:cubicBezTo>
                  <a:cubicBezTo>
                    <a:pt x="178" y="184"/>
                    <a:pt x="178" y="184"/>
                    <a:pt x="178" y="184"/>
                  </a:cubicBezTo>
                  <a:cubicBezTo>
                    <a:pt x="189" y="173"/>
                    <a:pt x="189" y="173"/>
                    <a:pt x="189" y="173"/>
                  </a:cubicBezTo>
                  <a:cubicBezTo>
                    <a:pt x="210" y="170"/>
                    <a:pt x="210" y="170"/>
                    <a:pt x="210" y="170"/>
                  </a:cubicBezTo>
                  <a:cubicBezTo>
                    <a:pt x="209" y="163"/>
                    <a:pt x="209" y="163"/>
                    <a:pt x="209" y="163"/>
                  </a:cubicBezTo>
                  <a:cubicBezTo>
                    <a:pt x="213" y="159"/>
                    <a:pt x="213" y="159"/>
                    <a:pt x="213" y="159"/>
                  </a:cubicBezTo>
                  <a:cubicBezTo>
                    <a:pt x="217" y="156"/>
                    <a:pt x="217" y="156"/>
                    <a:pt x="217" y="156"/>
                  </a:cubicBezTo>
                  <a:cubicBezTo>
                    <a:pt x="219" y="147"/>
                    <a:pt x="219" y="147"/>
                    <a:pt x="219" y="147"/>
                  </a:cubicBezTo>
                  <a:cubicBezTo>
                    <a:pt x="225" y="144"/>
                    <a:pt x="225" y="144"/>
                    <a:pt x="225" y="144"/>
                  </a:cubicBezTo>
                  <a:cubicBezTo>
                    <a:pt x="225" y="141"/>
                    <a:pt x="225" y="141"/>
                    <a:pt x="225" y="141"/>
                  </a:cubicBezTo>
                  <a:cubicBezTo>
                    <a:pt x="228" y="137"/>
                    <a:pt x="228" y="137"/>
                    <a:pt x="228" y="137"/>
                  </a:cubicBezTo>
                  <a:cubicBezTo>
                    <a:pt x="229" y="133"/>
                    <a:pt x="229" y="133"/>
                    <a:pt x="229" y="133"/>
                  </a:cubicBezTo>
                  <a:cubicBezTo>
                    <a:pt x="232" y="129"/>
                    <a:pt x="232" y="129"/>
                    <a:pt x="232" y="129"/>
                  </a:cubicBezTo>
                  <a:cubicBezTo>
                    <a:pt x="231" y="124"/>
                    <a:pt x="231" y="124"/>
                    <a:pt x="231" y="124"/>
                  </a:cubicBez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82" name="Italy" descr="© INSCALE GmbH, 05.05.2010&#10;http://www.presentationload.com/">
              <a:extLst>
                <a:ext uri="{FF2B5EF4-FFF2-40B4-BE49-F238E27FC236}">
                  <a16:creationId xmlns:a16="http://schemas.microsoft.com/office/drawing/2014/main" id="{64AC8C18-E3A9-4C0B-BDDD-DC6FA9DC3133}"/>
                </a:ext>
              </a:extLst>
            </p:cNvPr>
            <p:cNvSpPr>
              <a:spLocks noEditPoints="1"/>
            </p:cNvSpPr>
            <p:nvPr/>
          </p:nvSpPr>
          <p:spPr bwMode="gray">
            <a:xfrm>
              <a:off x="5960094" y="2466071"/>
              <a:ext cx="294587" cy="327770"/>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4" name="Ireland" descr="© INSCALE GmbH, 05.05.2010&#10;http://www.presentationload.com/">
              <a:extLst>
                <a:ext uri="{FF2B5EF4-FFF2-40B4-BE49-F238E27FC236}">
                  <a16:creationId xmlns:a16="http://schemas.microsoft.com/office/drawing/2014/main" id="{1E50FCAC-0713-4ACA-849A-5E68148FFD21}"/>
                </a:ext>
              </a:extLst>
            </p:cNvPr>
            <p:cNvSpPr>
              <a:spLocks/>
            </p:cNvSpPr>
            <p:nvPr/>
          </p:nvSpPr>
          <p:spPr bwMode="gray">
            <a:xfrm>
              <a:off x="5573728" y="2215606"/>
              <a:ext cx="106584" cy="117502"/>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9" name="Iceland" descr="© INSCALE GmbH, 05.05.2010&#10;http://www.presentationload.com/">
              <a:extLst>
                <a:ext uri="{FF2B5EF4-FFF2-40B4-BE49-F238E27FC236}">
                  <a16:creationId xmlns:a16="http://schemas.microsoft.com/office/drawing/2014/main" id="{DDAD9AB2-3EAB-4268-8904-EC889B5999C3}"/>
                </a:ext>
              </a:extLst>
            </p:cNvPr>
            <p:cNvSpPr>
              <a:spLocks/>
            </p:cNvSpPr>
            <p:nvPr/>
          </p:nvSpPr>
          <p:spPr bwMode="gray">
            <a:xfrm>
              <a:off x="5345756" y="1889382"/>
              <a:ext cx="216128" cy="8812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0" name="Hungary" descr="© INSCALE GmbH, 05.05.2010&#10;http://www.presentationload.com/">
              <a:extLst>
                <a:ext uri="{FF2B5EF4-FFF2-40B4-BE49-F238E27FC236}">
                  <a16:creationId xmlns:a16="http://schemas.microsoft.com/office/drawing/2014/main" id="{43AB29C2-0D03-42EF-A5B0-3D02B73C06A2}"/>
                </a:ext>
              </a:extLst>
            </p:cNvPr>
            <p:cNvSpPr>
              <a:spLocks/>
            </p:cNvSpPr>
            <p:nvPr/>
          </p:nvSpPr>
          <p:spPr bwMode="gray">
            <a:xfrm>
              <a:off x="6191027" y="2421234"/>
              <a:ext cx="161356" cy="88127"/>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99" name="Greece" descr="© INSCALE GmbH, 05.05.2010&#10;http://www.presentationload.com/">
              <a:extLst>
                <a:ext uri="{FF2B5EF4-FFF2-40B4-BE49-F238E27FC236}">
                  <a16:creationId xmlns:a16="http://schemas.microsoft.com/office/drawing/2014/main" id="{6B20DC4F-1F71-4511-AE5D-D7EADFFF27C5}"/>
                </a:ext>
              </a:extLst>
            </p:cNvPr>
            <p:cNvSpPr>
              <a:spLocks noEditPoints="1"/>
            </p:cNvSpPr>
            <p:nvPr/>
          </p:nvSpPr>
          <p:spPr bwMode="gray">
            <a:xfrm>
              <a:off x="6300571" y="2634593"/>
              <a:ext cx="201324" cy="21799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1" name="Germany" descr="© INSCALE GmbH, 05.05.2010&#10;http://www.presentationload.com/">
              <a:extLst>
                <a:ext uri="{FF2B5EF4-FFF2-40B4-BE49-F238E27FC236}">
                  <a16:creationId xmlns:a16="http://schemas.microsoft.com/office/drawing/2014/main" id="{B6875145-188D-4D7D-93AD-73F5FB773FE7}"/>
                </a:ext>
              </a:extLst>
            </p:cNvPr>
            <p:cNvSpPr>
              <a:spLocks/>
            </p:cNvSpPr>
            <p:nvPr/>
          </p:nvSpPr>
          <p:spPr bwMode="gray">
            <a:xfrm>
              <a:off x="5948252" y="2226427"/>
              <a:ext cx="213167" cy="233458"/>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5" name="France" descr="© INSCALE GmbH, 05.05.2010&#10;http://www.presentationload.com/">
              <a:extLst>
                <a:ext uri="{FF2B5EF4-FFF2-40B4-BE49-F238E27FC236}">
                  <a16:creationId xmlns:a16="http://schemas.microsoft.com/office/drawing/2014/main" id="{F0724F59-D60F-45B3-9732-0F4456C9BA12}"/>
                </a:ext>
              </a:extLst>
            </p:cNvPr>
            <p:cNvSpPr>
              <a:spLocks noEditPoints="1"/>
            </p:cNvSpPr>
            <p:nvPr/>
          </p:nvSpPr>
          <p:spPr bwMode="gray">
            <a:xfrm>
              <a:off x="5689193" y="2339292"/>
              <a:ext cx="344918" cy="310764"/>
            </a:xfrm>
            <a:custGeom>
              <a:avLst/>
              <a:gdLst>
                <a:gd name="T0" fmla="*/ 2147483647 w 230"/>
                <a:gd name="T1" fmla="*/ 2147483647 h 198"/>
                <a:gd name="T2" fmla="*/ 2147483647 w 230"/>
                <a:gd name="T3" fmla="*/ 2147483647 h 198"/>
                <a:gd name="T4" fmla="*/ 2147483647 w 230"/>
                <a:gd name="T5" fmla="*/ 2147483647 h 198"/>
                <a:gd name="T6" fmla="*/ 2147483647 w 230"/>
                <a:gd name="T7" fmla="*/ 2147483647 h 198"/>
                <a:gd name="T8" fmla="*/ 2147483647 w 230"/>
                <a:gd name="T9" fmla="*/ 2147483647 h 198"/>
                <a:gd name="T10" fmla="*/ 2147483647 w 230"/>
                <a:gd name="T11" fmla="*/ 2147483647 h 198"/>
                <a:gd name="T12" fmla="*/ 2147483647 w 230"/>
                <a:gd name="T13" fmla="*/ 2147483647 h 198"/>
                <a:gd name="T14" fmla="*/ 2147483647 w 230"/>
                <a:gd name="T15" fmla="*/ 2147483647 h 198"/>
                <a:gd name="T16" fmla="*/ 2147483647 w 230"/>
                <a:gd name="T17" fmla="*/ 2147483647 h 198"/>
                <a:gd name="T18" fmla="*/ 2147483647 w 230"/>
                <a:gd name="T19" fmla="*/ 2147483647 h 198"/>
                <a:gd name="T20" fmla="*/ 2147483647 w 230"/>
                <a:gd name="T21" fmla="*/ 2147483647 h 198"/>
                <a:gd name="T22" fmla="*/ 2147483647 w 230"/>
                <a:gd name="T23" fmla="*/ 2147483647 h 198"/>
                <a:gd name="T24" fmla="*/ 2147483647 w 230"/>
                <a:gd name="T25" fmla="*/ 2147483647 h 198"/>
                <a:gd name="T26" fmla="*/ 2147483647 w 230"/>
                <a:gd name="T27" fmla="*/ 2147483647 h 198"/>
                <a:gd name="T28" fmla="*/ 2147483647 w 230"/>
                <a:gd name="T29" fmla="*/ 2147483647 h 198"/>
                <a:gd name="T30" fmla="*/ 2147483647 w 230"/>
                <a:gd name="T31" fmla="*/ 2147483647 h 198"/>
                <a:gd name="T32" fmla="*/ 2147483647 w 230"/>
                <a:gd name="T33" fmla="*/ 2147483647 h 198"/>
                <a:gd name="T34" fmla="*/ 2147483647 w 230"/>
                <a:gd name="T35" fmla="*/ 2147483647 h 198"/>
                <a:gd name="T36" fmla="*/ 2147483647 w 230"/>
                <a:gd name="T37" fmla="*/ 2147483647 h 198"/>
                <a:gd name="T38" fmla="*/ 2147483647 w 230"/>
                <a:gd name="T39" fmla="*/ 2147483647 h 198"/>
                <a:gd name="T40" fmla="*/ 2147483647 w 230"/>
                <a:gd name="T41" fmla="*/ 2147483647 h 198"/>
                <a:gd name="T42" fmla="*/ 2147483647 w 230"/>
                <a:gd name="T43" fmla="*/ 2147483647 h 198"/>
                <a:gd name="T44" fmla="*/ 2147483647 w 230"/>
                <a:gd name="T45" fmla="*/ 2147483647 h 198"/>
                <a:gd name="T46" fmla="*/ 2147483647 w 230"/>
                <a:gd name="T47" fmla="*/ 2147483647 h 198"/>
                <a:gd name="T48" fmla="*/ 2147483647 w 230"/>
                <a:gd name="T49" fmla="*/ 2147483647 h 198"/>
                <a:gd name="T50" fmla="*/ 2147483647 w 230"/>
                <a:gd name="T51" fmla="*/ 2147483647 h 198"/>
                <a:gd name="T52" fmla="*/ 2147483647 w 230"/>
                <a:gd name="T53" fmla="*/ 2147483647 h 198"/>
                <a:gd name="T54" fmla="*/ 2147483647 w 230"/>
                <a:gd name="T55" fmla="*/ 2147483647 h 198"/>
                <a:gd name="T56" fmla="*/ 2147483647 w 230"/>
                <a:gd name="T57" fmla="*/ 2147483647 h 198"/>
                <a:gd name="T58" fmla="*/ 2147483647 w 230"/>
                <a:gd name="T59" fmla="*/ 2147483647 h 198"/>
                <a:gd name="T60" fmla="*/ 2147483647 w 230"/>
                <a:gd name="T61" fmla="*/ 2147483647 h 198"/>
                <a:gd name="T62" fmla="*/ 2147483647 w 230"/>
                <a:gd name="T63" fmla="*/ 2147483647 h 198"/>
                <a:gd name="T64" fmla="*/ 2147483647 w 230"/>
                <a:gd name="T65" fmla="*/ 2147483647 h 198"/>
                <a:gd name="T66" fmla="*/ 2147483647 w 230"/>
                <a:gd name="T67" fmla="*/ 2147483647 h 198"/>
                <a:gd name="T68" fmla="*/ 2147483647 w 230"/>
                <a:gd name="T69" fmla="*/ 2147483647 h 198"/>
                <a:gd name="T70" fmla="*/ 2147483647 w 230"/>
                <a:gd name="T71" fmla="*/ 2147483647 h 198"/>
                <a:gd name="T72" fmla="*/ 2147483647 w 230"/>
                <a:gd name="T73" fmla="*/ 2147483647 h 198"/>
                <a:gd name="T74" fmla="*/ 2147483647 w 230"/>
                <a:gd name="T75" fmla="*/ 2147483647 h 198"/>
                <a:gd name="T76" fmla="*/ 2147483647 w 230"/>
                <a:gd name="T77" fmla="*/ 2147483647 h 198"/>
                <a:gd name="T78" fmla="*/ 2147483647 w 230"/>
                <a:gd name="T79" fmla="*/ 2147483647 h 198"/>
                <a:gd name="T80" fmla="*/ 2147483647 w 230"/>
                <a:gd name="T81" fmla="*/ 2147483647 h 198"/>
                <a:gd name="T82" fmla="*/ 2147483647 w 230"/>
                <a:gd name="T83" fmla="*/ 2147483647 h 198"/>
                <a:gd name="T84" fmla="*/ 2147483647 w 230"/>
                <a:gd name="T85" fmla="*/ 2147483647 h 198"/>
                <a:gd name="T86" fmla="*/ 2147483647 w 230"/>
                <a:gd name="T87" fmla="*/ 2147483647 h 198"/>
                <a:gd name="T88" fmla="*/ 2147483647 w 230"/>
                <a:gd name="T89" fmla="*/ 2147483647 h 198"/>
                <a:gd name="T90" fmla="*/ 2147483647 w 230"/>
                <a:gd name="T91" fmla="*/ 2147483647 h 198"/>
                <a:gd name="T92" fmla="*/ 2147483647 w 230"/>
                <a:gd name="T93" fmla="*/ 2147483647 h 198"/>
                <a:gd name="T94" fmla="*/ 2147483647 w 230"/>
                <a:gd name="T95" fmla="*/ 2147483647 h 198"/>
                <a:gd name="T96" fmla="*/ 2147483647 w 230"/>
                <a:gd name="T97" fmla="*/ 2147483647 h 198"/>
                <a:gd name="T98" fmla="*/ 2147483647 w 230"/>
                <a:gd name="T99" fmla="*/ 2147483647 h 198"/>
                <a:gd name="T100" fmla="*/ 2147483647 w 230"/>
                <a:gd name="T101" fmla="*/ 2147483647 h 198"/>
                <a:gd name="T102" fmla="*/ 2147483647 w 230"/>
                <a:gd name="T103" fmla="*/ 2147483647 h 198"/>
                <a:gd name="T104" fmla="*/ 2147483647 w 230"/>
                <a:gd name="T105" fmla="*/ 2147483647 h 198"/>
                <a:gd name="T106" fmla="*/ 2147483647 w 230"/>
                <a:gd name="T107" fmla="*/ 2147483647 h 198"/>
                <a:gd name="T108" fmla="*/ 2147483647 w 230"/>
                <a:gd name="T109" fmla="*/ 2147483647 h 198"/>
                <a:gd name="T110" fmla="*/ 2147483647 w 230"/>
                <a:gd name="T111" fmla="*/ 2147483647 h 198"/>
                <a:gd name="T112" fmla="*/ 2147483647 w 230"/>
                <a:gd name="T113" fmla="*/ 2147483647 h 198"/>
                <a:gd name="T114" fmla="*/ 2147483647 w 230"/>
                <a:gd name="T115" fmla="*/ 2147483647 h 198"/>
                <a:gd name="T116" fmla="*/ 2147483647 w 230"/>
                <a:gd name="T117" fmla="*/ 2147483647 h 198"/>
                <a:gd name="T118" fmla="*/ 2147483647 w 230"/>
                <a:gd name="T119" fmla="*/ 2147483647 h 198"/>
                <a:gd name="T120" fmla="*/ 2147483647 w 230"/>
                <a:gd name="T121" fmla="*/ 2147483647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6" name="Finland" descr="© INSCALE GmbH, 05.05.2010&#10;http://www.presentationload.com/">
              <a:extLst>
                <a:ext uri="{FF2B5EF4-FFF2-40B4-BE49-F238E27FC236}">
                  <a16:creationId xmlns:a16="http://schemas.microsoft.com/office/drawing/2014/main" id="{220F7545-0FB2-4820-9DE5-4BE56405B85F}"/>
                </a:ext>
              </a:extLst>
            </p:cNvPr>
            <p:cNvSpPr>
              <a:spLocks/>
            </p:cNvSpPr>
            <p:nvPr/>
          </p:nvSpPr>
          <p:spPr bwMode="gray">
            <a:xfrm>
              <a:off x="6254681" y="1795071"/>
              <a:ext cx="238334" cy="282934"/>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8" name="Estonia" descr="© INSCALE GmbH, 05.05.2010&#10;http://www.presentationload.com/">
              <a:extLst>
                <a:ext uri="{FF2B5EF4-FFF2-40B4-BE49-F238E27FC236}">
                  <a16:creationId xmlns:a16="http://schemas.microsoft.com/office/drawing/2014/main" id="{C4BDF42D-30E5-4150-82C4-8D150F372E43}"/>
                </a:ext>
              </a:extLst>
            </p:cNvPr>
            <p:cNvSpPr>
              <a:spLocks noEditPoints="1"/>
            </p:cNvSpPr>
            <p:nvPr/>
          </p:nvSpPr>
          <p:spPr bwMode="gray">
            <a:xfrm>
              <a:off x="6302051" y="2087281"/>
              <a:ext cx="131750" cy="61844"/>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7" name="Denmark" descr="© INSCALE GmbH, 05.05.2010&#10;http://www.presentationload.com/">
              <a:extLst>
                <a:ext uri="{FF2B5EF4-FFF2-40B4-BE49-F238E27FC236}">
                  <a16:creationId xmlns:a16="http://schemas.microsoft.com/office/drawing/2014/main" id="{C708EF87-14E5-416F-9083-F8EE1B483980}"/>
                </a:ext>
              </a:extLst>
            </p:cNvPr>
            <p:cNvSpPr>
              <a:spLocks noEditPoints="1"/>
            </p:cNvSpPr>
            <p:nvPr/>
          </p:nvSpPr>
          <p:spPr bwMode="gray">
            <a:xfrm>
              <a:off x="6000063" y="2146031"/>
              <a:ext cx="105104" cy="92764"/>
            </a:xfrm>
            <a:custGeom>
              <a:avLst/>
              <a:gdLst>
                <a:gd name="T0" fmla="*/ 2147483647 w 71"/>
                <a:gd name="T1" fmla="*/ 2147483647 h 60"/>
                <a:gd name="T2" fmla="*/ 2147483647 w 71"/>
                <a:gd name="T3" fmla="*/ 2147483647 h 60"/>
                <a:gd name="T4" fmla="*/ 2147483647 w 71"/>
                <a:gd name="T5" fmla="*/ 2147483647 h 60"/>
                <a:gd name="T6" fmla="*/ 2147483647 w 71"/>
                <a:gd name="T7" fmla="*/ 2147483647 h 60"/>
                <a:gd name="T8" fmla="*/ 2147483647 w 71"/>
                <a:gd name="T9" fmla="*/ 2147483647 h 60"/>
                <a:gd name="T10" fmla="*/ 2147483647 w 71"/>
                <a:gd name="T11" fmla="*/ 2147483647 h 60"/>
                <a:gd name="T12" fmla="*/ 2147483647 w 71"/>
                <a:gd name="T13" fmla="*/ 2147483647 h 60"/>
                <a:gd name="T14" fmla="*/ 2147483647 w 71"/>
                <a:gd name="T15" fmla="*/ 2147483647 h 60"/>
                <a:gd name="T16" fmla="*/ 2147483647 w 71"/>
                <a:gd name="T17" fmla="*/ 2147483647 h 60"/>
                <a:gd name="T18" fmla="*/ 2147483647 w 71"/>
                <a:gd name="T19" fmla="*/ 2147483647 h 60"/>
                <a:gd name="T20" fmla="*/ 2147483647 w 71"/>
                <a:gd name="T21" fmla="*/ 2147483647 h 60"/>
                <a:gd name="T22" fmla="*/ 2147483647 w 71"/>
                <a:gd name="T23" fmla="*/ 2147483647 h 60"/>
                <a:gd name="T24" fmla="*/ 2147483647 w 71"/>
                <a:gd name="T25" fmla="*/ 2147483647 h 60"/>
                <a:gd name="T26" fmla="*/ 2147483647 w 71"/>
                <a:gd name="T27" fmla="*/ 2147483647 h 60"/>
                <a:gd name="T28" fmla="*/ 2147483647 w 71"/>
                <a:gd name="T29" fmla="*/ 2147483647 h 60"/>
                <a:gd name="T30" fmla="*/ 2147483647 w 71"/>
                <a:gd name="T31" fmla="*/ 2147483647 h 60"/>
                <a:gd name="T32" fmla="*/ 2147483647 w 71"/>
                <a:gd name="T33" fmla="*/ 2147483647 h 60"/>
                <a:gd name="T34" fmla="*/ 2147483647 w 71"/>
                <a:gd name="T35" fmla="*/ 2147483647 h 60"/>
                <a:gd name="T36" fmla="*/ 2147483647 w 71"/>
                <a:gd name="T37" fmla="*/ 2147483647 h 60"/>
                <a:gd name="T38" fmla="*/ 2147483647 w 71"/>
                <a:gd name="T39" fmla="*/ 2147483647 h 60"/>
                <a:gd name="T40" fmla="*/ 2147483647 w 71"/>
                <a:gd name="T41" fmla="*/ 2147483647 h 60"/>
                <a:gd name="T42" fmla="*/ 2147483647 w 71"/>
                <a:gd name="T43" fmla="*/ 2147483647 h 60"/>
                <a:gd name="T44" fmla="*/ 2147483647 w 71"/>
                <a:gd name="T45" fmla="*/ 2147483647 h 60"/>
                <a:gd name="T46" fmla="*/ 2147483647 w 71"/>
                <a:gd name="T47" fmla="*/ 2147483647 h 60"/>
                <a:gd name="T48" fmla="*/ 2147483647 w 71"/>
                <a:gd name="T49" fmla="*/ 2147483647 h 60"/>
                <a:gd name="T50" fmla="*/ 2147483647 w 71"/>
                <a:gd name="T51" fmla="*/ 2147483647 h 60"/>
                <a:gd name="T52" fmla="*/ 2147483647 w 71"/>
                <a:gd name="T53" fmla="*/ 2147483647 h 60"/>
                <a:gd name="T54" fmla="*/ 2147483647 w 71"/>
                <a:gd name="T55" fmla="*/ 2147483647 h 60"/>
                <a:gd name="T56" fmla="*/ 2147483647 w 71"/>
                <a:gd name="T57" fmla="*/ 2147483647 h 60"/>
                <a:gd name="T58" fmla="*/ 2147483647 w 71"/>
                <a:gd name="T59" fmla="*/ 2147483647 h 60"/>
                <a:gd name="T60" fmla="*/ 2147483647 w 71"/>
                <a:gd name="T61" fmla="*/ 2147483647 h 60"/>
                <a:gd name="T62" fmla="*/ 2147483647 w 71"/>
                <a:gd name="T63" fmla="*/ 0 h 60"/>
                <a:gd name="T64" fmla="*/ 2147483647 w 71"/>
                <a:gd name="T65" fmla="*/ 2147483647 h 60"/>
                <a:gd name="T66" fmla="*/ 2147483647 w 71"/>
                <a:gd name="T67" fmla="*/ 2147483647 h 60"/>
                <a:gd name="T68" fmla="*/ 2147483647 w 71"/>
                <a:gd name="T69" fmla="*/ 2147483647 h 60"/>
                <a:gd name="T70" fmla="*/ 2147483647 w 71"/>
                <a:gd name="T71" fmla="*/ 2147483647 h 60"/>
                <a:gd name="T72" fmla="*/ 2147483647 w 71"/>
                <a:gd name="T73" fmla="*/ 2147483647 h 60"/>
                <a:gd name="T74" fmla="*/ 2147483647 w 71"/>
                <a:gd name="T75" fmla="*/ 2147483647 h 60"/>
                <a:gd name="T76" fmla="*/ 2147483647 w 71"/>
                <a:gd name="T77" fmla="*/ 2147483647 h 60"/>
                <a:gd name="T78" fmla="*/ 2147483647 w 71"/>
                <a:gd name="T79" fmla="*/ 2147483647 h 60"/>
                <a:gd name="T80" fmla="*/ 2147483647 w 71"/>
                <a:gd name="T81" fmla="*/ 2147483647 h 60"/>
                <a:gd name="T82" fmla="*/ 0 w 71"/>
                <a:gd name="T83" fmla="*/ 2147483647 h 60"/>
                <a:gd name="T84" fmla="*/ 0 w 71"/>
                <a:gd name="T85" fmla="*/ 2147483647 h 60"/>
                <a:gd name="T86" fmla="*/ 2147483647 w 71"/>
                <a:gd name="T87" fmla="*/ 2147483647 h 60"/>
                <a:gd name="T88" fmla="*/ 2147483647 w 71"/>
                <a:gd name="T89" fmla="*/ 2147483647 h 60"/>
                <a:gd name="T90" fmla="*/ 2147483647 w 71"/>
                <a:gd name="T91" fmla="*/ 2147483647 h 60"/>
                <a:gd name="T92" fmla="*/ 2147483647 w 71"/>
                <a:gd name="T93" fmla="*/ 2147483647 h 60"/>
                <a:gd name="T94" fmla="*/ 2147483647 w 71"/>
                <a:gd name="T95" fmla="*/ 2147483647 h 60"/>
                <a:gd name="T96" fmla="*/ 2147483647 w 71"/>
                <a:gd name="T97" fmla="*/ 2147483647 h 60"/>
                <a:gd name="T98" fmla="*/ 2147483647 w 71"/>
                <a:gd name="T99" fmla="*/ 2147483647 h 60"/>
                <a:gd name="T100" fmla="*/ 2147483647 w 71"/>
                <a:gd name="T101" fmla="*/ 2147483647 h 60"/>
                <a:gd name="T102" fmla="*/ 2147483647 w 71"/>
                <a:gd name="T103" fmla="*/ 2147483647 h 60"/>
                <a:gd name="T104" fmla="*/ 2147483647 w 71"/>
                <a:gd name="T105" fmla="*/ 2147483647 h 60"/>
                <a:gd name="T106" fmla="*/ 2147483647 w 71"/>
                <a:gd name="T107" fmla="*/ 2147483647 h 60"/>
                <a:gd name="T108" fmla="*/ 2147483647 w 71"/>
                <a:gd name="T109" fmla="*/ 2147483647 h 60"/>
                <a:gd name="T110" fmla="*/ 2147483647 w 71"/>
                <a:gd name="T111" fmla="*/ 2147483647 h 60"/>
                <a:gd name="T112" fmla="*/ 2147483647 w 71"/>
                <a:gd name="T113" fmla="*/ 2147483647 h 60"/>
                <a:gd name="T114" fmla="*/ 2147483647 w 71"/>
                <a:gd name="T115" fmla="*/ 2147483647 h 60"/>
                <a:gd name="T116" fmla="*/ 2147483647 w 71"/>
                <a:gd name="T117" fmla="*/ 2147483647 h 60"/>
                <a:gd name="T118" fmla="*/ 2147483647 w 71"/>
                <a:gd name="T119" fmla="*/ 2147483647 h 60"/>
                <a:gd name="T120" fmla="*/ 2147483647 w 71"/>
                <a:gd name="T121" fmla="*/ 2147483647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8" name="Czech Republic" descr="© INSCALE GmbH, 05.05.2010&#10;http://www.presentationload.com/">
              <a:extLst>
                <a:ext uri="{FF2B5EF4-FFF2-40B4-BE49-F238E27FC236}">
                  <a16:creationId xmlns:a16="http://schemas.microsoft.com/office/drawing/2014/main" id="{B03DE0BE-A2AE-4109-9ACE-A79396FFDC7F}"/>
                </a:ext>
              </a:extLst>
            </p:cNvPr>
            <p:cNvSpPr>
              <a:spLocks/>
            </p:cNvSpPr>
            <p:nvPr/>
          </p:nvSpPr>
          <p:spPr bwMode="gray">
            <a:xfrm>
              <a:off x="6093325" y="2345477"/>
              <a:ext cx="159876" cy="7576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9" name="Cyprus" descr="© INSCALE GmbH, 05.05.2010&#10;http://www.presentationload.com/">
              <a:extLst>
                <a:ext uri="{FF2B5EF4-FFF2-40B4-BE49-F238E27FC236}">
                  <a16:creationId xmlns:a16="http://schemas.microsoft.com/office/drawing/2014/main" id="{C4501C23-B5D3-4A21-86F9-F722DF697DD3}"/>
                </a:ext>
              </a:extLst>
            </p:cNvPr>
            <p:cNvSpPr>
              <a:spLocks/>
            </p:cNvSpPr>
            <p:nvPr/>
          </p:nvSpPr>
          <p:spPr bwMode="gray">
            <a:xfrm>
              <a:off x="6607000" y="2829401"/>
              <a:ext cx="56253" cy="3401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1" name="Croatia" descr="© INSCALE GmbH, 05.05.2010&#10;http://www.presentationload.com/">
              <a:extLst>
                <a:ext uri="{FF2B5EF4-FFF2-40B4-BE49-F238E27FC236}">
                  <a16:creationId xmlns:a16="http://schemas.microsoft.com/office/drawing/2014/main" id="{138E418A-9CE2-4E3A-BDCC-7E8D8371CDF4}"/>
                </a:ext>
              </a:extLst>
            </p:cNvPr>
            <p:cNvSpPr>
              <a:spLocks/>
            </p:cNvSpPr>
            <p:nvPr/>
          </p:nvSpPr>
          <p:spPr bwMode="gray">
            <a:xfrm>
              <a:off x="6131814" y="2486170"/>
              <a:ext cx="139152" cy="108226"/>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6" name="Bulgaria" descr="© INSCALE GmbH, 05.05.2010&#10;http://www.presentationload.com/">
              <a:extLst>
                <a:ext uri="{FF2B5EF4-FFF2-40B4-BE49-F238E27FC236}">
                  <a16:creationId xmlns:a16="http://schemas.microsoft.com/office/drawing/2014/main" id="{68220F1E-F690-4B17-864D-415B28797A35}"/>
                </a:ext>
              </a:extLst>
            </p:cNvPr>
            <p:cNvSpPr>
              <a:spLocks/>
            </p:cNvSpPr>
            <p:nvPr/>
          </p:nvSpPr>
          <p:spPr bwMode="gray">
            <a:xfrm>
              <a:off x="6346461" y="2558836"/>
              <a:ext cx="149514" cy="89673"/>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9" name="Bosnia and Herzegovina" descr="© INSCALE GmbH, 05.05.2010&#10;http://www.presentationload.com/">
              <a:extLst>
                <a:ext uri="{FF2B5EF4-FFF2-40B4-BE49-F238E27FC236}">
                  <a16:creationId xmlns:a16="http://schemas.microsoft.com/office/drawing/2014/main" id="{A695A35C-C086-4931-BFD6-D1726B3B7C0E}"/>
                </a:ext>
              </a:extLst>
            </p:cNvPr>
            <p:cNvSpPr>
              <a:spLocks/>
            </p:cNvSpPr>
            <p:nvPr/>
          </p:nvSpPr>
          <p:spPr bwMode="gray">
            <a:xfrm>
              <a:off x="6177703" y="2523275"/>
              <a:ext cx="100662" cy="92764"/>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4" name="Belgium" descr="© INSCALE GmbH, 05.05.2010&#10;http://www.presentationload.com/">
              <a:extLst>
                <a:ext uri="{FF2B5EF4-FFF2-40B4-BE49-F238E27FC236}">
                  <a16:creationId xmlns:a16="http://schemas.microsoft.com/office/drawing/2014/main" id="{676386BF-04E1-4826-A177-747F950DA326}"/>
                </a:ext>
              </a:extLst>
            </p:cNvPr>
            <p:cNvSpPr>
              <a:spLocks/>
            </p:cNvSpPr>
            <p:nvPr/>
          </p:nvSpPr>
          <p:spPr bwMode="gray">
            <a:xfrm>
              <a:off x="5875716" y="2333108"/>
              <a:ext cx="84380" cy="60298"/>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7" name="Belarus" descr="© INSCALE GmbH, 05.05.2010&#10;http://www.presentationload.com/">
              <a:extLst>
                <a:ext uri="{FF2B5EF4-FFF2-40B4-BE49-F238E27FC236}">
                  <a16:creationId xmlns:a16="http://schemas.microsoft.com/office/drawing/2014/main" id="{BD80B328-C8D9-4E01-ABF1-075045BDBAD4}"/>
                </a:ext>
              </a:extLst>
            </p:cNvPr>
            <p:cNvSpPr>
              <a:spLocks/>
            </p:cNvSpPr>
            <p:nvPr/>
          </p:nvSpPr>
          <p:spPr bwMode="gray">
            <a:xfrm>
              <a:off x="6347941" y="2189321"/>
              <a:ext cx="216128" cy="146878"/>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9" name="Austria" descr="© INSCALE GmbH, 05.05.2010&#10;http://www.presentationload.com/">
              <a:extLst>
                <a:ext uri="{FF2B5EF4-FFF2-40B4-BE49-F238E27FC236}">
                  <a16:creationId xmlns:a16="http://schemas.microsoft.com/office/drawing/2014/main" id="{3EE7D6F6-1F62-43FF-A075-FD6124794B1B}"/>
                </a:ext>
              </a:extLst>
            </p:cNvPr>
            <p:cNvSpPr>
              <a:spLocks/>
            </p:cNvSpPr>
            <p:nvPr/>
          </p:nvSpPr>
          <p:spPr bwMode="gray">
            <a:xfrm>
              <a:off x="6034112" y="2407320"/>
              <a:ext cx="173199" cy="80396"/>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4" name="Andorra" descr="© INSCALE GmbH, 05.05.2010&#10;http://www.presentationload.com/">
              <a:extLst>
                <a:ext uri="{FF2B5EF4-FFF2-40B4-BE49-F238E27FC236}">
                  <a16:creationId xmlns:a16="http://schemas.microsoft.com/office/drawing/2014/main" id="{5E7BB97E-8157-4E50-9772-58FAE4797198}"/>
                </a:ext>
              </a:extLst>
            </p:cNvPr>
            <p:cNvSpPr>
              <a:spLocks/>
            </p:cNvSpPr>
            <p:nvPr/>
          </p:nvSpPr>
          <p:spPr bwMode="gray">
            <a:xfrm>
              <a:off x="5832786" y="2606765"/>
              <a:ext cx="11843" cy="6184"/>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6" name="Albania" descr="© INSCALE GmbH, 05.05.2010&#10;http://www.presentationload.com/">
              <a:extLst>
                <a:ext uri="{FF2B5EF4-FFF2-40B4-BE49-F238E27FC236}">
                  <a16:creationId xmlns:a16="http://schemas.microsoft.com/office/drawing/2014/main" id="{0E9A0F74-5BEB-4096-BB63-6CF7963EFABB}"/>
                </a:ext>
              </a:extLst>
            </p:cNvPr>
            <p:cNvSpPr>
              <a:spLocks/>
            </p:cNvSpPr>
            <p:nvPr/>
          </p:nvSpPr>
          <p:spPr bwMode="gray">
            <a:xfrm>
              <a:off x="6263563" y="2606765"/>
              <a:ext cx="54773" cy="97404"/>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8" name="Uzbekistan" descr="© INSCALE GmbH, 05.05.2010&#10;http://www.presentationload.com/">
              <a:extLst>
                <a:ext uri="{FF2B5EF4-FFF2-40B4-BE49-F238E27FC236}">
                  <a16:creationId xmlns:a16="http://schemas.microsoft.com/office/drawing/2014/main" id="{2B1AF841-E640-4CB5-842E-B35D649FDDA8}"/>
                </a:ext>
              </a:extLst>
            </p:cNvPr>
            <p:cNvSpPr>
              <a:spLocks/>
            </p:cNvSpPr>
            <p:nvPr/>
          </p:nvSpPr>
          <p:spPr bwMode="gray">
            <a:xfrm>
              <a:off x="7156203" y="2517091"/>
              <a:ext cx="448542" cy="262834"/>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8" name="Turkmenistan" descr="© INSCALE GmbH, 05.05.2010&#10;http://www.presentationload.com/">
              <a:extLst>
                <a:ext uri="{FF2B5EF4-FFF2-40B4-BE49-F238E27FC236}">
                  <a16:creationId xmlns:a16="http://schemas.microsoft.com/office/drawing/2014/main" id="{47C8ED13-625D-4420-B9E8-BAB4F491CF25}"/>
                </a:ext>
              </a:extLst>
            </p:cNvPr>
            <p:cNvSpPr>
              <a:spLocks/>
            </p:cNvSpPr>
            <p:nvPr/>
          </p:nvSpPr>
          <p:spPr bwMode="gray">
            <a:xfrm>
              <a:off x="7088106" y="2602127"/>
              <a:ext cx="381926" cy="23964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4" name="Tajikistan" descr="© INSCALE GmbH, 05.05.2010&#10;http://www.presentationload.com/">
              <a:extLst>
                <a:ext uri="{FF2B5EF4-FFF2-40B4-BE49-F238E27FC236}">
                  <a16:creationId xmlns:a16="http://schemas.microsoft.com/office/drawing/2014/main" id="{474612A9-5DFE-4668-A930-BAF7D07F25F3}"/>
                </a:ext>
              </a:extLst>
            </p:cNvPr>
            <p:cNvSpPr>
              <a:spLocks/>
            </p:cNvSpPr>
            <p:nvPr/>
          </p:nvSpPr>
          <p:spPr bwMode="gray">
            <a:xfrm>
              <a:off x="7474473" y="2659331"/>
              <a:ext cx="208726" cy="1376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5" name="Russia" descr="© INSCALE GmbH, 05.05.2010&#10;http://www.presentationload.com/">
              <a:extLst>
                <a:ext uri="{FF2B5EF4-FFF2-40B4-BE49-F238E27FC236}">
                  <a16:creationId xmlns:a16="http://schemas.microsoft.com/office/drawing/2014/main" id="{54AEE8DF-68F7-4B10-BFDD-E8579167CD22}"/>
                </a:ext>
              </a:extLst>
            </p:cNvPr>
            <p:cNvSpPr>
              <a:spLocks noEditPoints="1"/>
            </p:cNvSpPr>
            <p:nvPr/>
          </p:nvSpPr>
          <p:spPr bwMode="gray">
            <a:xfrm>
              <a:off x="6266523" y="1512137"/>
              <a:ext cx="3425488" cy="1139465"/>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2" name="Kyrgyzstan" descr="© INSCALE GmbH, 05.05.2010&#10;http://www.presentationload.com/">
              <a:extLst>
                <a:ext uri="{FF2B5EF4-FFF2-40B4-BE49-F238E27FC236}">
                  <a16:creationId xmlns:a16="http://schemas.microsoft.com/office/drawing/2014/main" id="{9F2EB3FA-0EF8-42CA-85C9-59694A30F35D}"/>
                </a:ext>
              </a:extLst>
            </p:cNvPr>
            <p:cNvSpPr>
              <a:spLocks/>
            </p:cNvSpPr>
            <p:nvPr/>
          </p:nvSpPr>
          <p:spPr bwMode="gray">
            <a:xfrm>
              <a:off x="7517403" y="2589758"/>
              <a:ext cx="254616" cy="123687"/>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8" name="Kazakhstan" descr="© INSCALE GmbH, 05.05.2010&#10;http://www.presentationload.com/">
              <a:extLst>
                <a:ext uri="{FF2B5EF4-FFF2-40B4-BE49-F238E27FC236}">
                  <a16:creationId xmlns:a16="http://schemas.microsoft.com/office/drawing/2014/main" id="{BCBD2913-0CBD-4F0E-A13F-BAD30629FD2C}"/>
                </a:ext>
              </a:extLst>
            </p:cNvPr>
            <p:cNvSpPr>
              <a:spLocks noEditPoints="1"/>
            </p:cNvSpPr>
            <p:nvPr/>
          </p:nvSpPr>
          <p:spPr bwMode="gray">
            <a:xfrm>
              <a:off x="6908987" y="2212513"/>
              <a:ext cx="951854" cy="460734"/>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02" name="Georgia" descr="© INSCALE GmbH, 05.05.2010&#10;http://www.presentationload.com/">
              <a:extLst>
                <a:ext uri="{FF2B5EF4-FFF2-40B4-BE49-F238E27FC236}">
                  <a16:creationId xmlns:a16="http://schemas.microsoft.com/office/drawing/2014/main" id="{0EC873E4-5A9B-4C4A-9104-B47125D5BD3E}"/>
                </a:ext>
              </a:extLst>
            </p:cNvPr>
            <p:cNvSpPr>
              <a:spLocks/>
            </p:cNvSpPr>
            <p:nvPr/>
          </p:nvSpPr>
          <p:spPr bwMode="gray">
            <a:xfrm>
              <a:off x="6775757" y="2575843"/>
              <a:ext cx="174679" cy="83488"/>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8" name="Azerbaijan" descr="© INSCALE GmbH, 05.05.2010&#10;http://www.presentationload.com/">
              <a:extLst>
                <a:ext uri="{FF2B5EF4-FFF2-40B4-BE49-F238E27FC236}">
                  <a16:creationId xmlns:a16="http://schemas.microsoft.com/office/drawing/2014/main" id="{A3EE7356-269B-438A-8299-812F043E84F9}"/>
                </a:ext>
              </a:extLst>
            </p:cNvPr>
            <p:cNvSpPr>
              <a:spLocks noEditPoints="1"/>
            </p:cNvSpPr>
            <p:nvPr/>
          </p:nvSpPr>
          <p:spPr bwMode="gray">
            <a:xfrm>
              <a:off x="6908987" y="2629957"/>
              <a:ext cx="136191" cy="114411"/>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1" name="Armenia" descr="© INSCALE GmbH, 05.05.2010&#10;http://www.presentationload.com/">
              <a:extLst>
                <a:ext uri="{FF2B5EF4-FFF2-40B4-BE49-F238E27FC236}">
                  <a16:creationId xmlns:a16="http://schemas.microsoft.com/office/drawing/2014/main" id="{AE064D21-EB93-4462-8AA8-F85C1A6879F8}"/>
                </a:ext>
              </a:extLst>
            </p:cNvPr>
            <p:cNvSpPr>
              <a:spLocks/>
            </p:cNvSpPr>
            <p:nvPr/>
          </p:nvSpPr>
          <p:spPr bwMode="gray">
            <a:xfrm>
              <a:off x="6870498" y="2646962"/>
              <a:ext cx="84379" cy="83488"/>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solidFill>
              <a:schemeClr val="accent3"/>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nvGrpSpPr>
          <p:cNvPr id="19" name="Group 18">
            <a:extLst>
              <a:ext uri="{FF2B5EF4-FFF2-40B4-BE49-F238E27FC236}">
                <a16:creationId xmlns:a16="http://schemas.microsoft.com/office/drawing/2014/main" id="{7996C870-BA47-004D-B68E-2A0443CAB8FF}"/>
              </a:ext>
            </a:extLst>
          </p:cNvPr>
          <p:cNvGrpSpPr/>
          <p:nvPr/>
        </p:nvGrpSpPr>
        <p:grpSpPr>
          <a:xfrm>
            <a:off x="13337477" y="4530313"/>
            <a:ext cx="5808446" cy="4065937"/>
            <a:chOff x="6669173" y="2265080"/>
            <a:chExt cx="2904412" cy="2033101"/>
          </a:xfrm>
        </p:grpSpPr>
        <p:sp>
          <p:nvSpPr>
            <p:cNvPr id="346" name="Bahrain" descr="© INSCALE GmbH, 05.05.2010&#10;http://www.presentationload.com/">
              <a:extLst>
                <a:ext uri="{FF2B5EF4-FFF2-40B4-BE49-F238E27FC236}">
                  <a16:creationId xmlns:a16="http://schemas.microsoft.com/office/drawing/2014/main" id="{F74ADA9A-8558-4BDC-830B-B4C853053D4A}"/>
                </a:ext>
              </a:extLst>
            </p:cNvPr>
            <p:cNvSpPr>
              <a:spLocks/>
            </p:cNvSpPr>
            <p:nvPr/>
          </p:nvSpPr>
          <p:spPr bwMode="gray">
            <a:xfrm>
              <a:off x="7107351" y="3124703"/>
              <a:ext cx="10363" cy="21645"/>
            </a:xfrm>
            <a:custGeom>
              <a:avLst/>
              <a:gdLst>
                <a:gd name="T0" fmla="*/ 2147483647 w 15"/>
                <a:gd name="T1" fmla="*/ 0 h 28"/>
                <a:gd name="T2" fmla="*/ 2147483647 w 15"/>
                <a:gd name="T3" fmla="*/ 2147483647 h 28"/>
                <a:gd name="T4" fmla="*/ 2147483647 w 15"/>
                <a:gd name="T5" fmla="*/ 2147483647 h 28"/>
                <a:gd name="T6" fmla="*/ 2032697641 w 15"/>
                <a:gd name="T7" fmla="*/ 2147483647 h 28"/>
                <a:gd name="T8" fmla="*/ 813299296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endParaRPr lang="en-US" sz="7200" dirty="0">
                <a:latin typeface="Rubik" pitchFamily="2" charset="-79"/>
              </a:endParaRPr>
            </a:p>
          </p:txBody>
        </p:sp>
        <p:sp>
          <p:nvSpPr>
            <p:cNvPr id="237" name="Parcel Islands" descr="© INSCALE GmbH, 05.05.2010&#10;http://www.presentationload.com/">
              <a:extLst>
                <a:ext uri="{FF2B5EF4-FFF2-40B4-BE49-F238E27FC236}">
                  <a16:creationId xmlns:a16="http://schemas.microsoft.com/office/drawing/2014/main" id="{7596AB44-6922-4ACD-B7E2-284140E13CEA}"/>
                </a:ext>
              </a:extLst>
            </p:cNvPr>
            <p:cNvSpPr>
              <a:spLocks noEditPoints="1"/>
            </p:cNvSpPr>
            <p:nvPr/>
          </p:nvSpPr>
          <p:spPr bwMode="gray">
            <a:xfrm>
              <a:off x="8740157" y="3413820"/>
              <a:ext cx="35528" cy="2473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3" name="Kuwait" descr="© INSCALE GmbH, 05.05.2010&#10;http://www.presentationload.com/">
              <a:extLst>
                <a:ext uri="{FF2B5EF4-FFF2-40B4-BE49-F238E27FC236}">
                  <a16:creationId xmlns:a16="http://schemas.microsoft.com/office/drawing/2014/main" id="{D7439674-B1C7-476F-8BDF-1041D6666223}"/>
                </a:ext>
              </a:extLst>
            </p:cNvPr>
            <p:cNvSpPr>
              <a:spLocks/>
            </p:cNvSpPr>
            <p:nvPr/>
          </p:nvSpPr>
          <p:spPr bwMode="gray">
            <a:xfrm>
              <a:off x="6993366" y="3007201"/>
              <a:ext cx="51813" cy="47930"/>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3" name="Israel" descr="© INSCALE GmbH, 05.05.2010&#10;http://www.presentationload.com/">
              <a:extLst>
                <a:ext uri="{FF2B5EF4-FFF2-40B4-BE49-F238E27FC236}">
                  <a16:creationId xmlns:a16="http://schemas.microsoft.com/office/drawing/2014/main" id="{51443341-EC3B-4C98-8D36-76920FA16C6F}"/>
                </a:ext>
              </a:extLst>
            </p:cNvPr>
            <p:cNvSpPr>
              <a:spLocks/>
            </p:cNvSpPr>
            <p:nvPr/>
          </p:nvSpPr>
          <p:spPr bwMode="gray">
            <a:xfrm>
              <a:off x="6669173" y="2898975"/>
              <a:ext cx="38489" cy="126779"/>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9" name="Jordan" descr="© INSCALE GmbH, 05.05.2010&#10;http://www.presentationload.com/">
              <a:extLst>
                <a:ext uri="{FF2B5EF4-FFF2-40B4-BE49-F238E27FC236}">
                  <a16:creationId xmlns:a16="http://schemas.microsoft.com/office/drawing/2014/main" id="{29EBCB97-D860-43AC-B823-E02A0E839F8C}"/>
                </a:ext>
              </a:extLst>
            </p:cNvPr>
            <p:cNvSpPr>
              <a:spLocks/>
            </p:cNvSpPr>
            <p:nvPr/>
          </p:nvSpPr>
          <p:spPr bwMode="gray">
            <a:xfrm>
              <a:off x="6691377" y="2903613"/>
              <a:ext cx="106584" cy="132963"/>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7" name="Qatar" descr="© INSCALE GmbH, 05.05.2010&#10;http://www.presentationload.com/">
              <a:extLst>
                <a:ext uri="{FF2B5EF4-FFF2-40B4-BE49-F238E27FC236}">
                  <a16:creationId xmlns:a16="http://schemas.microsoft.com/office/drawing/2014/main" id="{0A3F7737-6D2F-498C-AC44-38C246DD326C}"/>
                </a:ext>
              </a:extLst>
            </p:cNvPr>
            <p:cNvSpPr>
              <a:spLocks/>
            </p:cNvSpPr>
            <p:nvPr/>
          </p:nvSpPr>
          <p:spPr bwMode="gray">
            <a:xfrm>
              <a:off x="7117714" y="3127794"/>
              <a:ext cx="25167" cy="57206"/>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69" name="Lebanon" descr="© INSCALE GmbH, 05.05.2010&#10;http://www.presentationload.com/">
              <a:extLst>
                <a:ext uri="{FF2B5EF4-FFF2-40B4-BE49-F238E27FC236}">
                  <a16:creationId xmlns:a16="http://schemas.microsoft.com/office/drawing/2014/main" id="{531AC5AA-195A-4C4F-B0EA-51D57F8887E1}"/>
                </a:ext>
              </a:extLst>
            </p:cNvPr>
            <p:cNvSpPr>
              <a:spLocks/>
            </p:cNvSpPr>
            <p:nvPr/>
          </p:nvSpPr>
          <p:spPr bwMode="gray">
            <a:xfrm>
              <a:off x="6679536" y="2860322"/>
              <a:ext cx="41449" cy="6184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5" name="Yemen" descr="© INSCALE GmbH, 05.05.2010&#10;http://www.presentationload.com/">
              <a:extLst>
                <a:ext uri="{FF2B5EF4-FFF2-40B4-BE49-F238E27FC236}">
                  <a16:creationId xmlns:a16="http://schemas.microsoft.com/office/drawing/2014/main" id="{C184CA31-DAFF-493B-B2F3-7E70A7ED12C5}"/>
                </a:ext>
              </a:extLst>
            </p:cNvPr>
            <p:cNvSpPr>
              <a:spLocks/>
            </p:cNvSpPr>
            <p:nvPr/>
          </p:nvSpPr>
          <p:spPr bwMode="gray">
            <a:xfrm>
              <a:off x="6913428" y="3358161"/>
              <a:ext cx="276822" cy="197899"/>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95" name="United Arab Emirates" descr="© INSCALE GmbH, 05.05.2010&#10;http://www.presentationload.com/">
              <a:extLst>
                <a:ext uri="{FF2B5EF4-FFF2-40B4-BE49-F238E27FC236}">
                  <a16:creationId xmlns:a16="http://schemas.microsoft.com/office/drawing/2014/main" id="{DFEC72C3-6CA9-4A5E-978E-30A60A79741C}"/>
                </a:ext>
              </a:extLst>
            </p:cNvPr>
            <p:cNvSpPr>
              <a:spLocks/>
            </p:cNvSpPr>
            <p:nvPr/>
          </p:nvSpPr>
          <p:spPr bwMode="gray">
            <a:xfrm>
              <a:off x="7136957" y="3118518"/>
              <a:ext cx="127309" cy="126779"/>
            </a:xfrm>
            <a:custGeom>
              <a:avLst/>
              <a:gdLst>
                <a:gd name="T0" fmla="*/ 2147483647 w 336"/>
                <a:gd name="T1" fmla="*/ 2147483647 h 318"/>
                <a:gd name="T2" fmla="*/ 2147483647 w 336"/>
                <a:gd name="T3" fmla="*/ 2147483647 h 318"/>
                <a:gd name="T4" fmla="*/ 2147483647 w 336"/>
                <a:gd name="T5" fmla="*/ 2147483647 h 318"/>
                <a:gd name="T6" fmla="*/ 2147483647 w 336"/>
                <a:gd name="T7" fmla="*/ 2147483647 h 318"/>
                <a:gd name="T8" fmla="*/ 2147483647 w 336"/>
                <a:gd name="T9" fmla="*/ 2147483647 h 318"/>
                <a:gd name="T10" fmla="*/ 2147483647 w 336"/>
                <a:gd name="T11" fmla="*/ 0 h 318"/>
                <a:gd name="T12" fmla="*/ 2147483647 w 336"/>
                <a:gd name="T13" fmla="*/ 2147483647 h 318"/>
                <a:gd name="T14" fmla="*/ 2147483647 w 336"/>
                <a:gd name="T15" fmla="*/ 2147483647 h 318"/>
                <a:gd name="T16" fmla="*/ 2147483647 w 336"/>
                <a:gd name="T17" fmla="*/ 2147483647 h 318"/>
                <a:gd name="T18" fmla="*/ 2147483647 w 336"/>
                <a:gd name="T19" fmla="*/ 2147483647 h 318"/>
                <a:gd name="T20" fmla="*/ 2147483647 w 336"/>
                <a:gd name="T21" fmla="*/ 2147483647 h 318"/>
                <a:gd name="T22" fmla="*/ 2147483647 w 336"/>
                <a:gd name="T23" fmla="*/ 2147483647 h 318"/>
                <a:gd name="T24" fmla="*/ 2147483647 w 336"/>
                <a:gd name="T25" fmla="*/ 2147483647 h 318"/>
                <a:gd name="T26" fmla="*/ 2147483647 w 336"/>
                <a:gd name="T27" fmla="*/ 2147483647 h 318"/>
                <a:gd name="T28" fmla="*/ 2147483647 w 336"/>
                <a:gd name="T29" fmla="*/ 2147483647 h 318"/>
                <a:gd name="T30" fmla="*/ 2147483647 w 336"/>
                <a:gd name="T31" fmla="*/ 2147483647 h 318"/>
                <a:gd name="T32" fmla="*/ 2147483647 w 336"/>
                <a:gd name="T33" fmla="*/ 2147483647 h 318"/>
                <a:gd name="T34" fmla="*/ 2147483647 w 336"/>
                <a:gd name="T35" fmla="*/ 2147483647 h 318"/>
                <a:gd name="T36" fmla="*/ 0 w 336"/>
                <a:gd name="T37" fmla="*/ 2147483647 h 318"/>
                <a:gd name="T38" fmla="*/ 2147483647 w 336"/>
                <a:gd name="T39" fmla="*/ 2147483647 h 318"/>
                <a:gd name="T40" fmla="*/ 2147483647 w 336"/>
                <a:gd name="T41" fmla="*/ 2147483647 h 318"/>
                <a:gd name="T42" fmla="*/ 2147483647 w 336"/>
                <a:gd name="T43" fmla="*/ 2147483647 h 318"/>
                <a:gd name="T44" fmla="*/ 2147483647 w 336"/>
                <a:gd name="T45" fmla="*/ 2147483647 h 318"/>
                <a:gd name="T46" fmla="*/ 2147483647 w 336"/>
                <a:gd name="T47" fmla="*/ 2147483647 h 318"/>
                <a:gd name="T48" fmla="*/ 2147483647 w 336"/>
                <a:gd name="T49" fmla="*/ 2147483647 h 318"/>
                <a:gd name="T50" fmla="*/ 2147483647 w 336"/>
                <a:gd name="T51" fmla="*/ 2147483647 h 318"/>
                <a:gd name="T52" fmla="*/ 2147483647 w 336"/>
                <a:gd name="T53" fmla="*/ 2147483647 h 318"/>
                <a:gd name="T54" fmla="*/ 2147483647 w 336"/>
                <a:gd name="T55" fmla="*/ 2147483647 h 318"/>
                <a:gd name="T56" fmla="*/ 2147483647 w 336"/>
                <a:gd name="T57" fmla="*/ 2147483647 h 318"/>
                <a:gd name="T58" fmla="*/ 2147483647 w 336"/>
                <a:gd name="T59" fmla="*/ 2147483647 h 318"/>
                <a:gd name="T60" fmla="*/ 2147483647 w 336"/>
                <a:gd name="T61" fmla="*/ 2147483647 h 318"/>
                <a:gd name="T62" fmla="*/ 2147483647 w 336"/>
                <a:gd name="T63" fmla="*/ 2147483647 h 318"/>
                <a:gd name="T64" fmla="*/ 2147483647 w 336"/>
                <a:gd name="T65" fmla="*/ 2147483647 h 318"/>
                <a:gd name="T66" fmla="*/ 2147483647 w 336"/>
                <a:gd name="T67" fmla="*/ 2147483647 h 318"/>
                <a:gd name="T68" fmla="*/ 2147483647 w 336"/>
                <a:gd name="T69" fmla="*/ 2147483647 h 3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6"/>
                <a:gd name="T106" fmla="*/ 0 h 318"/>
                <a:gd name="T107" fmla="*/ 336 w 336"/>
                <a:gd name="T108" fmla="*/ 318 h 3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6" h="318">
                  <a:moveTo>
                    <a:pt x="300" y="120"/>
                  </a:moveTo>
                  <a:lnTo>
                    <a:pt x="306" y="120"/>
                  </a:lnTo>
                  <a:lnTo>
                    <a:pt x="306" y="126"/>
                  </a:lnTo>
                  <a:lnTo>
                    <a:pt x="312" y="138"/>
                  </a:lnTo>
                  <a:lnTo>
                    <a:pt x="336" y="132"/>
                  </a:lnTo>
                  <a:lnTo>
                    <a:pt x="330" y="120"/>
                  </a:lnTo>
                  <a:lnTo>
                    <a:pt x="324" y="102"/>
                  </a:lnTo>
                  <a:lnTo>
                    <a:pt x="324" y="60"/>
                  </a:lnTo>
                  <a:lnTo>
                    <a:pt x="330" y="42"/>
                  </a:lnTo>
                  <a:lnTo>
                    <a:pt x="330" y="6"/>
                  </a:lnTo>
                  <a:lnTo>
                    <a:pt x="324" y="0"/>
                  </a:lnTo>
                  <a:lnTo>
                    <a:pt x="318" y="0"/>
                  </a:lnTo>
                  <a:lnTo>
                    <a:pt x="312" y="6"/>
                  </a:lnTo>
                  <a:lnTo>
                    <a:pt x="306" y="18"/>
                  </a:lnTo>
                  <a:lnTo>
                    <a:pt x="300" y="36"/>
                  </a:lnTo>
                  <a:lnTo>
                    <a:pt x="288" y="60"/>
                  </a:lnTo>
                  <a:lnTo>
                    <a:pt x="282" y="66"/>
                  </a:lnTo>
                  <a:lnTo>
                    <a:pt x="282" y="72"/>
                  </a:lnTo>
                  <a:lnTo>
                    <a:pt x="276" y="72"/>
                  </a:lnTo>
                  <a:lnTo>
                    <a:pt x="264" y="78"/>
                  </a:lnTo>
                  <a:lnTo>
                    <a:pt x="234" y="108"/>
                  </a:lnTo>
                  <a:lnTo>
                    <a:pt x="228" y="120"/>
                  </a:lnTo>
                  <a:lnTo>
                    <a:pt x="216" y="132"/>
                  </a:lnTo>
                  <a:lnTo>
                    <a:pt x="204" y="138"/>
                  </a:lnTo>
                  <a:lnTo>
                    <a:pt x="198" y="150"/>
                  </a:lnTo>
                  <a:lnTo>
                    <a:pt x="198" y="168"/>
                  </a:lnTo>
                  <a:lnTo>
                    <a:pt x="192" y="180"/>
                  </a:lnTo>
                  <a:lnTo>
                    <a:pt x="192" y="186"/>
                  </a:lnTo>
                  <a:lnTo>
                    <a:pt x="186" y="192"/>
                  </a:lnTo>
                  <a:lnTo>
                    <a:pt x="150" y="192"/>
                  </a:lnTo>
                  <a:lnTo>
                    <a:pt x="132" y="186"/>
                  </a:lnTo>
                  <a:lnTo>
                    <a:pt x="90" y="186"/>
                  </a:lnTo>
                  <a:lnTo>
                    <a:pt x="72" y="192"/>
                  </a:lnTo>
                  <a:lnTo>
                    <a:pt x="48" y="204"/>
                  </a:lnTo>
                  <a:lnTo>
                    <a:pt x="24" y="204"/>
                  </a:lnTo>
                  <a:lnTo>
                    <a:pt x="12" y="192"/>
                  </a:lnTo>
                  <a:lnTo>
                    <a:pt x="0" y="186"/>
                  </a:lnTo>
                  <a:lnTo>
                    <a:pt x="0" y="198"/>
                  </a:lnTo>
                  <a:lnTo>
                    <a:pt x="18" y="216"/>
                  </a:lnTo>
                  <a:lnTo>
                    <a:pt x="30" y="240"/>
                  </a:lnTo>
                  <a:lnTo>
                    <a:pt x="54" y="264"/>
                  </a:lnTo>
                  <a:lnTo>
                    <a:pt x="60" y="276"/>
                  </a:lnTo>
                  <a:lnTo>
                    <a:pt x="72" y="282"/>
                  </a:lnTo>
                  <a:lnTo>
                    <a:pt x="78" y="294"/>
                  </a:lnTo>
                  <a:lnTo>
                    <a:pt x="96" y="294"/>
                  </a:lnTo>
                  <a:lnTo>
                    <a:pt x="132" y="300"/>
                  </a:lnTo>
                  <a:lnTo>
                    <a:pt x="228" y="312"/>
                  </a:lnTo>
                  <a:lnTo>
                    <a:pt x="270" y="318"/>
                  </a:lnTo>
                  <a:lnTo>
                    <a:pt x="264" y="306"/>
                  </a:lnTo>
                  <a:lnTo>
                    <a:pt x="258" y="300"/>
                  </a:lnTo>
                  <a:lnTo>
                    <a:pt x="252" y="288"/>
                  </a:lnTo>
                  <a:lnTo>
                    <a:pt x="252" y="276"/>
                  </a:lnTo>
                  <a:lnTo>
                    <a:pt x="258" y="270"/>
                  </a:lnTo>
                  <a:lnTo>
                    <a:pt x="264" y="258"/>
                  </a:lnTo>
                  <a:lnTo>
                    <a:pt x="270" y="252"/>
                  </a:lnTo>
                  <a:lnTo>
                    <a:pt x="276" y="240"/>
                  </a:lnTo>
                  <a:lnTo>
                    <a:pt x="276" y="228"/>
                  </a:lnTo>
                  <a:lnTo>
                    <a:pt x="282" y="216"/>
                  </a:lnTo>
                  <a:lnTo>
                    <a:pt x="282" y="204"/>
                  </a:lnTo>
                  <a:lnTo>
                    <a:pt x="288" y="198"/>
                  </a:lnTo>
                  <a:lnTo>
                    <a:pt x="288" y="192"/>
                  </a:lnTo>
                  <a:lnTo>
                    <a:pt x="300" y="192"/>
                  </a:lnTo>
                  <a:lnTo>
                    <a:pt x="300" y="198"/>
                  </a:lnTo>
                  <a:lnTo>
                    <a:pt x="306" y="198"/>
                  </a:lnTo>
                  <a:lnTo>
                    <a:pt x="306" y="192"/>
                  </a:lnTo>
                  <a:lnTo>
                    <a:pt x="288" y="174"/>
                  </a:lnTo>
                  <a:lnTo>
                    <a:pt x="288" y="144"/>
                  </a:lnTo>
                  <a:lnTo>
                    <a:pt x="294" y="132"/>
                  </a:lnTo>
                  <a:lnTo>
                    <a:pt x="294" y="126"/>
                  </a:lnTo>
                  <a:lnTo>
                    <a:pt x="300"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8" name="Oman" descr="© INSCALE GmbH, 05.05.2010&#10;http://www.presentationload.com/">
              <a:extLst>
                <a:ext uri="{FF2B5EF4-FFF2-40B4-BE49-F238E27FC236}">
                  <a16:creationId xmlns:a16="http://schemas.microsoft.com/office/drawing/2014/main" id="{0B3AEDAE-2A07-480D-A035-90EB1C0B1934}"/>
                </a:ext>
              </a:extLst>
            </p:cNvPr>
            <p:cNvSpPr>
              <a:spLocks/>
            </p:cNvSpPr>
            <p:nvPr/>
          </p:nvSpPr>
          <p:spPr bwMode="gray">
            <a:xfrm>
              <a:off x="7159163" y="3166446"/>
              <a:ext cx="204285" cy="265926"/>
            </a:xfrm>
            <a:custGeom>
              <a:avLst/>
              <a:gdLst>
                <a:gd name="T0" fmla="*/ 2147483647 w 540"/>
                <a:gd name="T1" fmla="*/ 2147483647 h 672"/>
                <a:gd name="T2" fmla="*/ 2147483647 w 540"/>
                <a:gd name="T3" fmla="*/ 2147483647 h 672"/>
                <a:gd name="T4" fmla="*/ 2147483647 w 540"/>
                <a:gd name="T5" fmla="*/ 2147483647 h 672"/>
                <a:gd name="T6" fmla="*/ 2147483647 w 540"/>
                <a:gd name="T7" fmla="*/ 2147483647 h 672"/>
                <a:gd name="T8" fmla="*/ 2147483647 w 540"/>
                <a:gd name="T9" fmla="*/ 2147483647 h 672"/>
                <a:gd name="T10" fmla="*/ 2147483647 w 540"/>
                <a:gd name="T11" fmla="*/ 2147483647 h 672"/>
                <a:gd name="T12" fmla="*/ 2147483647 w 540"/>
                <a:gd name="T13" fmla="*/ 2147483647 h 672"/>
                <a:gd name="T14" fmla="*/ 2147483647 w 540"/>
                <a:gd name="T15" fmla="*/ 2147483647 h 672"/>
                <a:gd name="T16" fmla="*/ 2147483647 w 540"/>
                <a:gd name="T17" fmla="*/ 2147483647 h 672"/>
                <a:gd name="T18" fmla="*/ 2147483647 w 540"/>
                <a:gd name="T19" fmla="*/ 2147483647 h 672"/>
                <a:gd name="T20" fmla="*/ 2147483647 w 540"/>
                <a:gd name="T21" fmla="*/ 2147483647 h 672"/>
                <a:gd name="T22" fmla="*/ 2147483647 w 540"/>
                <a:gd name="T23" fmla="*/ 2147483647 h 672"/>
                <a:gd name="T24" fmla="*/ 2147483647 w 540"/>
                <a:gd name="T25" fmla="*/ 2147483647 h 672"/>
                <a:gd name="T26" fmla="*/ 2147483647 w 540"/>
                <a:gd name="T27" fmla="*/ 2147483647 h 672"/>
                <a:gd name="T28" fmla="*/ 2147483647 w 540"/>
                <a:gd name="T29" fmla="*/ 2147483647 h 672"/>
                <a:gd name="T30" fmla="*/ 2147483647 w 540"/>
                <a:gd name="T31" fmla="*/ 2147483647 h 672"/>
                <a:gd name="T32" fmla="*/ 2147483647 w 540"/>
                <a:gd name="T33" fmla="*/ 2147483647 h 672"/>
                <a:gd name="T34" fmla="*/ 2147483647 w 540"/>
                <a:gd name="T35" fmla="*/ 2147483647 h 672"/>
                <a:gd name="T36" fmla="*/ 2147483647 w 540"/>
                <a:gd name="T37" fmla="*/ 2147483647 h 672"/>
                <a:gd name="T38" fmla="*/ 2147483647 w 540"/>
                <a:gd name="T39" fmla="*/ 2147483647 h 672"/>
                <a:gd name="T40" fmla="*/ 2147483647 w 540"/>
                <a:gd name="T41" fmla="*/ 2147483647 h 672"/>
                <a:gd name="T42" fmla="*/ 2147483647 w 540"/>
                <a:gd name="T43" fmla="*/ 2147483647 h 672"/>
                <a:gd name="T44" fmla="*/ 2147483647 w 540"/>
                <a:gd name="T45" fmla="*/ 2147483647 h 672"/>
                <a:gd name="T46" fmla="*/ 2147483647 w 540"/>
                <a:gd name="T47" fmla="*/ 2147483647 h 672"/>
                <a:gd name="T48" fmla="*/ 2147483647 w 540"/>
                <a:gd name="T49" fmla="*/ 2147483647 h 672"/>
                <a:gd name="T50" fmla="*/ 2147483647 w 540"/>
                <a:gd name="T51" fmla="*/ 0 h 672"/>
                <a:gd name="T52" fmla="*/ 2147483647 w 540"/>
                <a:gd name="T53" fmla="*/ 2147483647 h 672"/>
                <a:gd name="T54" fmla="*/ 2147483647 w 540"/>
                <a:gd name="T55" fmla="*/ 2147483647 h 672"/>
                <a:gd name="T56" fmla="*/ 2147483647 w 540"/>
                <a:gd name="T57" fmla="*/ 2147483647 h 672"/>
                <a:gd name="T58" fmla="*/ 2147483647 w 540"/>
                <a:gd name="T59" fmla="*/ 2147483647 h 672"/>
                <a:gd name="T60" fmla="*/ 2147483647 w 540"/>
                <a:gd name="T61" fmla="*/ 2147483647 h 672"/>
                <a:gd name="T62" fmla="*/ 2147483647 w 540"/>
                <a:gd name="T63" fmla="*/ 2147483647 h 672"/>
                <a:gd name="T64" fmla="*/ 2147483647 w 540"/>
                <a:gd name="T65" fmla="*/ 2147483647 h 672"/>
                <a:gd name="T66" fmla="*/ 2147483647 w 540"/>
                <a:gd name="T67" fmla="*/ 2147483647 h 672"/>
                <a:gd name="T68" fmla="*/ 2147483647 w 540"/>
                <a:gd name="T69" fmla="*/ 2147483647 h 672"/>
                <a:gd name="T70" fmla="*/ 2147483647 w 540"/>
                <a:gd name="T71" fmla="*/ 2147483647 h 672"/>
                <a:gd name="T72" fmla="*/ 2147483647 w 540"/>
                <a:gd name="T73" fmla="*/ 2147483647 h 672"/>
                <a:gd name="T74" fmla="*/ 2147483647 w 540"/>
                <a:gd name="T75" fmla="*/ 2147483647 h 672"/>
                <a:gd name="T76" fmla="*/ 2147483647 w 540"/>
                <a:gd name="T77" fmla="*/ 2147483647 h 672"/>
                <a:gd name="T78" fmla="*/ 2147483647 w 540"/>
                <a:gd name="T79" fmla="*/ 2147483647 h 672"/>
                <a:gd name="T80" fmla="*/ 2147483647 w 540"/>
                <a:gd name="T81" fmla="*/ 2147483647 h 672"/>
                <a:gd name="T82" fmla="*/ 2147483647 w 540"/>
                <a:gd name="T83" fmla="*/ 2147483647 h 672"/>
                <a:gd name="T84" fmla="*/ 2147483647 w 540"/>
                <a:gd name="T85" fmla="*/ 2147483647 h 672"/>
                <a:gd name="T86" fmla="*/ 2147483647 w 540"/>
                <a:gd name="T87" fmla="*/ 2147483647 h 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0"/>
                <a:gd name="T133" fmla="*/ 0 h 672"/>
                <a:gd name="T134" fmla="*/ 540 w 540"/>
                <a:gd name="T135" fmla="*/ 672 h 6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0" h="672">
                  <a:moveTo>
                    <a:pt x="258" y="564"/>
                  </a:moveTo>
                  <a:lnTo>
                    <a:pt x="276" y="564"/>
                  </a:lnTo>
                  <a:lnTo>
                    <a:pt x="288" y="558"/>
                  </a:lnTo>
                  <a:lnTo>
                    <a:pt x="306" y="552"/>
                  </a:lnTo>
                  <a:lnTo>
                    <a:pt x="330" y="540"/>
                  </a:lnTo>
                  <a:lnTo>
                    <a:pt x="336" y="528"/>
                  </a:lnTo>
                  <a:lnTo>
                    <a:pt x="342" y="510"/>
                  </a:lnTo>
                  <a:lnTo>
                    <a:pt x="342" y="498"/>
                  </a:lnTo>
                  <a:lnTo>
                    <a:pt x="348" y="498"/>
                  </a:lnTo>
                  <a:lnTo>
                    <a:pt x="354" y="492"/>
                  </a:lnTo>
                  <a:lnTo>
                    <a:pt x="366" y="486"/>
                  </a:lnTo>
                  <a:lnTo>
                    <a:pt x="384" y="480"/>
                  </a:lnTo>
                  <a:lnTo>
                    <a:pt x="408" y="456"/>
                  </a:lnTo>
                  <a:lnTo>
                    <a:pt x="414" y="444"/>
                  </a:lnTo>
                  <a:lnTo>
                    <a:pt x="414" y="426"/>
                  </a:lnTo>
                  <a:lnTo>
                    <a:pt x="420" y="408"/>
                  </a:lnTo>
                  <a:lnTo>
                    <a:pt x="420" y="378"/>
                  </a:lnTo>
                  <a:lnTo>
                    <a:pt x="426" y="372"/>
                  </a:lnTo>
                  <a:lnTo>
                    <a:pt x="432" y="372"/>
                  </a:lnTo>
                  <a:lnTo>
                    <a:pt x="444" y="378"/>
                  </a:lnTo>
                  <a:lnTo>
                    <a:pt x="450" y="384"/>
                  </a:lnTo>
                  <a:lnTo>
                    <a:pt x="462" y="384"/>
                  </a:lnTo>
                  <a:lnTo>
                    <a:pt x="468" y="378"/>
                  </a:lnTo>
                  <a:lnTo>
                    <a:pt x="480" y="354"/>
                  </a:lnTo>
                  <a:lnTo>
                    <a:pt x="480" y="330"/>
                  </a:lnTo>
                  <a:lnTo>
                    <a:pt x="534" y="276"/>
                  </a:lnTo>
                  <a:lnTo>
                    <a:pt x="534" y="264"/>
                  </a:lnTo>
                  <a:lnTo>
                    <a:pt x="540" y="252"/>
                  </a:lnTo>
                  <a:lnTo>
                    <a:pt x="540" y="204"/>
                  </a:lnTo>
                  <a:lnTo>
                    <a:pt x="528" y="192"/>
                  </a:lnTo>
                  <a:lnTo>
                    <a:pt x="510" y="192"/>
                  </a:lnTo>
                  <a:lnTo>
                    <a:pt x="510" y="186"/>
                  </a:lnTo>
                  <a:lnTo>
                    <a:pt x="492" y="168"/>
                  </a:lnTo>
                  <a:lnTo>
                    <a:pt x="486" y="150"/>
                  </a:lnTo>
                  <a:lnTo>
                    <a:pt x="462" y="126"/>
                  </a:lnTo>
                  <a:lnTo>
                    <a:pt x="456" y="114"/>
                  </a:lnTo>
                  <a:lnTo>
                    <a:pt x="432" y="96"/>
                  </a:lnTo>
                  <a:lnTo>
                    <a:pt x="396" y="84"/>
                  </a:lnTo>
                  <a:lnTo>
                    <a:pt x="366" y="78"/>
                  </a:lnTo>
                  <a:lnTo>
                    <a:pt x="348" y="78"/>
                  </a:lnTo>
                  <a:lnTo>
                    <a:pt x="342" y="72"/>
                  </a:lnTo>
                  <a:lnTo>
                    <a:pt x="330" y="72"/>
                  </a:lnTo>
                  <a:lnTo>
                    <a:pt x="318" y="60"/>
                  </a:lnTo>
                  <a:lnTo>
                    <a:pt x="294" y="48"/>
                  </a:lnTo>
                  <a:lnTo>
                    <a:pt x="288" y="36"/>
                  </a:lnTo>
                  <a:lnTo>
                    <a:pt x="288" y="30"/>
                  </a:lnTo>
                  <a:lnTo>
                    <a:pt x="282" y="18"/>
                  </a:lnTo>
                  <a:lnTo>
                    <a:pt x="276" y="12"/>
                  </a:lnTo>
                  <a:lnTo>
                    <a:pt x="252" y="18"/>
                  </a:lnTo>
                  <a:lnTo>
                    <a:pt x="246" y="6"/>
                  </a:lnTo>
                  <a:lnTo>
                    <a:pt x="246" y="0"/>
                  </a:lnTo>
                  <a:lnTo>
                    <a:pt x="240" y="0"/>
                  </a:lnTo>
                  <a:lnTo>
                    <a:pt x="234" y="6"/>
                  </a:lnTo>
                  <a:lnTo>
                    <a:pt x="234" y="12"/>
                  </a:lnTo>
                  <a:lnTo>
                    <a:pt x="228" y="24"/>
                  </a:lnTo>
                  <a:lnTo>
                    <a:pt x="228" y="54"/>
                  </a:lnTo>
                  <a:lnTo>
                    <a:pt x="246" y="72"/>
                  </a:lnTo>
                  <a:lnTo>
                    <a:pt x="246" y="78"/>
                  </a:lnTo>
                  <a:lnTo>
                    <a:pt x="240" y="78"/>
                  </a:lnTo>
                  <a:lnTo>
                    <a:pt x="240" y="72"/>
                  </a:lnTo>
                  <a:lnTo>
                    <a:pt x="228" y="72"/>
                  </a:lnTo>
                  <a:lnTo>
                    <a:pt x="228" y="78"/>
                  </a:lnTo>
                  <a:lnTo>
                    <a:pt x="222" y="84"/>
                  </a:lnTo>
                  <a:lnTo>
                    <a:pt x="222" y="96"/>
                  </a:lnTo>
                  <a:lnTo>
                    <a:pt x="216" y="108"/>
                  </a:lnTo>
                  <a:lnTo>
                    <a:pt x="216" y="120"/>
                  </a:lnTo>
                  <a:lnTo>
                    <a:pt x="210" y="132"/>
                  </a:lnTo>
                  <a:lnTo>
                    <a:pt x="204" y="138"/>
                  </a:lnTo>
                  <a:lnTo>
                    <a:pt x="198" y="150"/>
                  </a:lnTo>
                  <a:lnTo>
                    <a:pt x="192" y="156"/>
                  </a:lnTo>
                  <a:lnTo>
                    <a:pt x="192" y="168"/>
                  </a:lnTo>
                  <a:lnTo>
                    <a:pt x="210" y="204"/>
                  </a:lnTo>
                  <a:lnTo>
                    <a:pt x="216" y="210"/>
                  </a:lnTo>
                  <a:lnTo>
                    <a:pt x="216" y="222"/>
                  </a:lnTo>
                  <a:lnTo>
                    <a:pt x="222" y="228"/>
                  </a:lnTo>
                  <a:lnTo>
                    <a:pt x="234" y="234"/>
                  </a:lnTo>
                  <a:lnTo>
                    <a:pt x="240" y="240"/>
                  </a:lnTo>
                  <a:lnTo>
                    <a:pt x="204" y="414"/>
                  </a:lnTo>
                  <a:lnTo>
                    <a:pt x="0" y="486"/>
                  </a:lnTo>
                  <a:lnTo>
                    <a:pt x="84" y="672"/>
                  </a:lnTo>
                  <a:lnTo>
                    <a:pt x="114" y="660"/>
                  </a:lnTo>
                  <a:lnTo>
                    <a:pt x="198" y="636"/>
                  </a:lnTo>
                  <a:lnTo>
                    <a:pt x="228" y="624"/>
                  </a:lnTo>
                  <a:lnTo>
                    <a:pt x="246" y="618"/>
                  </a:lnTo>
                  <a:lnTo>
                    <a:pt x="252" y="606"/>
                  </a:lnTo>
                  <a:lnTo>
                    <a:pt x="252" y="594"/>
                  </a:lnTo>
                  <a:lnTo>
                    <a:pt x="258" y="582"/>
                  </a:lnTo>
                  <a:lnTo>
                    <a:pt x="25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14" name="East Timor" descr="© INSCALE GmbH, 05.05.2010&#10;http://www.presentationload.com/">
              <a:extLst>
                <a:ext uri="{FF2B5EF4-FFF2-40B4-BE49-F238E27FC236}">
                  <a16:creationId xmlns:a16="http://schemas.microsoft.com/office/drawing/2014/main" id="{82729D35-6D12-4E37-8DE9-EA57C4B38F4E}"/>
                </a:ext>
              </a:extLst>
            </p:cNvPr>
            <p:cNvSpPr>
              <a:spLocks noEditPoints="1"/>
            </p:cNvSpPr>
            <p:nvPr/>
          </p:nvSpPr>
          <p:spPr bwMode="gray">
            <a:xfrm>
              <a:off x="9105800" y="4227060"/>
              <a:ext cx="94741" cy="4638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8" name="Malaysia" descr="© INSCALE GmbH, 05.05.2010&#10;http://www.presentationload.com/">
              <a:extLst>
                <a:ext uri="{FF2B5EF4-FFF2-40B4-BE49-F238E27FC236}">
                  <a16:creationId xmlns:a16="http://schemas.microsoft.com/office/drawing/2014/main" id="{ADCF0588-B7CB-4273-8AFE-574C23F6BD95}"/>
                </a:ext>
              </a:extLst>
            </p:cNvPr>
            <p:cNvSpPr>
              <a:spLocks/>
            </p:cNvSpPr>
            <p:nvPr/>
          </p:nvSpPr>
          <p:spPr bwMode="gray">
            <a:xfrm>
              <a:off x="8464816" y="3749321"/>
              <a:ext cx="115466" cy="173161"/>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9" name="Malaysia" descr="© INSCALE GmbH, 05.05.2010&#10;http://www.presentationload.com/">
              <a:extLst>
                <a:ext uri="{FF2B5EF4-FFF2-40B4-BE49-F238E27FC236}">
                  <a16:creationId xmlns:a16="http://schemas.microsoft.com/office/drawing/2014/main" id="{3150A461-141F-405A-A056-DD4A31567B2A}"/>
                </a:ext>
              </a:extLst>
            </p:cNvPr>
            <p:cNvSpPr>
              <a:spLocks/>
            </p:cNvSpPr>
            <p:nvPr/>
          </p:nvSpPr>
          <p:spPr bwMode="gray">
            <a:xfrm>
              <a:off x="8735716" y="3729222"/>
              <a:ext cx="260538" cy="208722"/>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nvGrpSpPr>
            <p:cNvPr id="5" name="Group 4">
              <a:extLst>
                <a:ext uri="{FF2B5EF4-FFF2-40B4-BE49-F238E27FC236}">
                  <a16:creationId xmlns:a16="http://schemas.microsoft.com/office/drawing/2014/main" id="{3E5A539E-6EA3-7F43-801C-9F87AB43165E}"/>
                </a:ext>
              </a:extLst>
            </p:cNvPr>
            <p:cNvGrpSpPr/>
            <p:nvPr/>
          </p:nvGrpSpPr>
          <p:grpSpPr>
            <a:xfrm>
              <a:off x="6686937" y="2265080"/>
              <a:ext cx="2886648" cy="2033101"/>
              <a:chOff x="6686937" y="2265080"/>
              <a:chExt cx="2886648" cy="2033101"/>
            </a:xfrm>
          </p:grpSpPr>
          <p:sp>
            <p:nvSpPr>
              <p:cNvPr id="285" name="Iraq" descr="© INSCALE GmbH, 05.05.2010&#10;http://www.presentationload.com/">
                <a:extLst>
                  <a:ext uri="{FF2B5EF4-FFF2-40B4-BE49-F238E27FC236}">
                    <a16:creationId xmlns:a16="http://schemas.microsoft.com/office/drawing/2014/main" id="{7BC063A5-4A80-41D7-9797-5DFC89986548}"/>
                  </a:ext>
                </a:extLst>
              </p:cNvPr>
              <p:cNvSpPr>
                <a:spLocks/>
              </p:cNvSpPr>
              <p:nvPr/>
            </p:nvSpPr>
            <p:spPr bwMode="gray">
              <a:xfrm>
                <a:off x="6780199" y="2775288"/>
                <a:ext cx="259058" cy="261289"/>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189" name="Vietnam" descr="© INSCALE GmbH, 05.05.2010&#10;http://www.presentationload.com/">
                <a:extLst>
                  <a:ext uri="{FF2B5EF4-FFF2-40B4-BE49-F238E27FC236}">
                    <a16:creationId xmlns:a16="http://schemas.microsoft.com/office/drawing/2014/main" id="{2EF1C998-1908-44D2-9149-AE9A199578A2}"/>
                  </a:ext>
                </a:extLst>
              </p:cNvPr>
              <p:cNvSpPr>
                <a:spLocks/>
              </p:cNvSpPr>
              <p:nvPr/>
            </p:nvSpPr>
            <p:spPr bwMode="gray">
              <a:xfrm>
                <a:off x="8476659" y="3219013"/>
                <a:ext cx="229451" cy="471556"/>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2" name="Thailand" descr="© INSCALE GmbH, 05.05.2010&#10;http://www.presentationload.com/">
                <a:extLst>
                  <a:ext uri="{FF2B5EF4-FFF2-40B4-BE49-F238E27FC236}">
                    <a16:creationId xmlns:a16="http://schemas.microsoft.com/office/drawing/2014/main" id="{60956B88-964E-4482-BBC3-F78FA0044A66}"/>
                  </a:ext>
                </a:extLst>
              </p:cNvPr>
              <p:cNvSpPr>
                <a:spLocks/>
              </p:cNvSpPr>
              <p:nvPr/>
            </p:nvSpPr>
            <p:spPr bwMode="gray">
              <a:xfrm>
                <a:off x="8365634" y="3313325"/>
                <a:ext cx="233892" cy="470010"/>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5" name="Taiwan" descr="© INSCALE GmbH, 05.05.2010&#10;http://www.presentationload.com/">
                <a:extLst>
                  <a:ext uri="{FF2B5EF4-FFF2-40B4-BE49-F238E27FC236}">
                    <a16:creationId xmlns:a16="http://schemas.microsoft.com/office/drawing/2014/main" id="{36EE7695-D2AA-4FB4-9281-18F1C2182F7A}"/>
                  </a:ext>
                </a:extLst>
              </p:cNvPr>
              <p:cNvSpPr>
                <a:spLocks/>
              </p:cNvSpPr>
              <p:nvPr/>
            </p:nvSpPr>
            <p:spPr bwMode="gray">
              <a:xfrm>
                <a:off x="8937042" y="3157170"/>
                <a:ext cx="45891" cy="106680"/>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06" name="Syria" descr="© INSCALE GmbH, 05.05.2010&#10;http://www.presentationload.com/">
                <a:extLst>
                  <a:ext uri="{FF2B5EF4-FFF2-40B4-BE49-F238E27FC236}">
                    <a16:creationId xmlns:a16="http://schemas.microsoft.com/office/drawing/2014/main" id="{DFA203F7-09B4-4295-B3B4-17BE60E53E1F}"/>
                  </a:ext>
                </a:extLst>
              </p:cNvPr>
              <p:cNvSpPr>
                <a:spLocks/>
              </p:cNvSpPr>
              <p:nvPr/>
            </p:nvSpPr>
            <p:spPr bwMode="gray">
              <a:xfrm>
                <a:off x="6691377" y="2772196"/>
                <a:ext cx="170239" cy="163885"/>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13" name="Sri Lanka" descr="© INSCALE GmbH, 05.05.2010&#10;http://www.presentationload.com/">
                <a:extLst>
                  <a:ext uri="{FF2B5EF4-FFF2-40B4-BE49-F238E27FC236}">
                    <a16:creationId xmlns:a16="http://schemas.microsoft.com/office/drawing/2014/main" id="{D0F75568-0397-4ED1-8160-A88421EBAFBF}"/>
                  </a:ext>
                </a:extLst>
              </p:cNvPr>
              <p:cNvSpPr>
                <a:spLocks/>
              </p:cNvSpPr>
              <p:nvPr/>
            </p:nvSpPr>
            <p:spPr bwMode="gray">
              <a:xfrm>
                <a:off x="7915612" y="3658101"/>
                <a:ext cx="65134" cy="12059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22" name="Saudi Arabia" descr="© INSCALE GmbH, 05.05.2010&#10;http://www.presentationload.com/">
                <a:extLst>
                  <a:ext uri="{FF2B5EF4-FFF2-40B4-BE49-F238E27FC236}">
                    <a16:creationId xmlns:a16="http://schemas.microsoft.com/office/drawing/2014/main" id="{26C28AA3-55F4-4B19-B025-4F4B7AADB986}"/>
                  </a:ext>
                </a:extLst>
              </p:cNvPr>
              <p:cNvSpPr>
                <a:spLocks/>
              </p:cNvSpPr>
              <p:nvPr/>
            </p:nvSpPr>
            <p:spPr bwMode="gray">
              <a:xfrm>
                <a:off x="6686937" y="2939173"/>
                <a:ext cx="562526" cy="504023"/>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1" name="Philippines" descr="© INSCALE GmbH, 05.05.2010&#10;http://www.presentationload.com/">
                <a:extLst>
                  <a:ext uri="{FF2B5EF4-FFF2-40B4-BE49-F238E27FC236}">
                    <a16:creationId xmlns:a16="http://schemas.microsoft.com/office/drawing/2014/main" id="{09004422-46F7-4790-BED1-ABA8E7F167A1}"/>
                  </a:ext>
                </a:extLst>
              </p:cNvPr>
              <p:cNvSpPr>
                <a:spLocks noEditPoints="1"/>
              </p:cNvSpPr>
              <p:nvPr/>
            </p:nvSpPr>
            <p:spPr bwMode="gray">
              <a:xfrm>
                <a:off x="8923719" y="3367438"/>
                <a:ext cx="270901" cy="474649"/>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36" name="Pakistan" descr="© INSCALE GmbH, 05.05.2010&#10;http://www.presentationload.com/">
                <a:extLst>
                  <a:ext uri="{FF2B5EF4-FFF2-40B4-BE49-F238E27FC236}">
                    <a16:creationId xmlns:a16="http://schemas.microsoft.com/office/drawing/2014/main" id="{DE779BFF-422C-4BF4-AC54-091A723A39BF}"/>
                  </a:ext>
                </a:extLst>
              </p:cNvPr>
              <p:cNvSpPr>
                <a:spLocks/>
              </p:cNvSpPr>
              <p:nvPr/>
            </p:nvSpPr>
            <p:spPr bwMode="gray">
              <a:xfrm>
                <a:off x="7363449" y="2784563"/>
                <a:ext cx="398210" cy="417443"/>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6" name="Nepal" descr="© INSCALE GmbH, 05.05.2010&#10;http://www.presentationload.com/">
                <a:extLst>
                  <a:ext uri="{FF2B5EF4-FFF2-40B4-BE49-F238E27FC236}">
                    <a16:creationId xmlns:a16="http://schemas.microsoft.com/office/drawing/2014/main" id="{ABE44375-E433-43C0-BCB3-5810057D53A8}"/>
                  </a:ext>
                </a:extLst>
              </p:cNvPr>
              <p:cNvSpPr>
                <a:spLocks/>
              </p:cNvSpPr>
              <p:nvPr/>
            </p:nvSpPr>
            <p:spPr bwMode="gray">
              <a:xfrm>
                <a:off x="7863802" y="2993285"/>
                <a:ext cx="222049" cy="129871"/>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48" name="Myanmar" descr="© INSCALE GmbH, 05.05.2010&#10;http://www.presentationload.com/">
                <a:extLst>
                  <a:ext uri="{FF2B5EF4-FFF2-40B4-BE49-F238E27FC236}">
                    <a16:creationId xmlns:a16="http://schemas.microsoft.com/office/drawing/2014/main" id="{01A686D5-C5E1-4627-AB9F-0D07A3E7522A}"/>
                  </a:ext>
                </a:extLst>
              </p:cNvPr>
              <p:cNvSpPr>
                <a:spLocks/>
              </p:cNvSpPr>
              <p:nvPr/>
            </p:nvSpPr>
            <p:spPr bwMode="gray">
              <a:xfrm>
                <a:off x="8213160" y="3055128"/>
                <a:ext cx="241294" cy="592151"/>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52" name="Mongolia" descr="© INSCALE GmbH, 05.05.2010&#10;http://www.presentationload.com/">
                <a:extLst>
                  <a:ext uri="{FF2B5EF4-FFF2-40B4-BE49-F238E27FC236}">
                    <a16:creationId xmlns:a16="http://schemas.microsoft.com/office/drawing/2014/main" id="{2871F272-F662-4499-B9C4-64A659A72916}"/>
                  </a:ext>
                </a:extLst>
              </p:cNvPr>
              <p:cNvSpPr>
                <a:spLocks/>
              </p:cNvSpPr>
              <p:nvPr/>
            </p:nvSpPr>
            <p:spPr bwMode="gray">
              <a:xfrm>
                <a:off x="7877124" y="2309917"/>
                <a:ext cx="794940" cy="329316"/>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1" name="Laos" descr="© INSCALE GmbH, 05.05.2010&#10;http://www.presentationload.com/">
                <a:extLst>
                  <a:ext uri="{FF2B5EF4-FFF2-40B4-BE49-F238E27FC236}">
                    <a16:creationId xmlns:a16="http://schemas.microsoft.com/office/drawing/2014/main" id="{7C04E24F-3745-48E7-842E-EE945781BEDE}"/>
                  </a:ext>
                </a:extLst>
              </p:cNvPr>
              <p:cNvSpPr>
                <a:spLocks/>
              </p:cNvSpPr>
              <p:nvPr/>
            </p:nvSpPr>
            <p:spPr bwMode="gray">
              <a:xfrm>
                <a:off x="8426327" y="3246843"/>
                <a:ext cx="227971" cy="275203"/>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5" name="Korea, South" descr="© INSCALE GmbH, 05.05.2010&#10;http://www.presentationload.com/">
                <a:extLst>
                  <a:ext uri="{FF2B5EF4-FFF2-40B4-BE49-F238E27FC236}">
                    <a16:creationId xmlns:a16="http://schemas.microsoft.com/office/drawing/2014/main" id="{5044A40C-C871-4065-8416-8F2D657FB841}"/>
                  </a:ext>
                </a:extLst>
              </p:cNvPr>
              <p:cNvSpPr>
                <a:spLocks noEditPoints="1"/>
              </p:cNvSpPr>
              <p:nvPr/>
            </p:nvSpPr>
            <p:spPr bwMode="gray">
              <a:xfrm>
                <a:off x="8969609" y="2736635"/>
                <a:ext cx="103623" cy="168523"/>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76" name="Korea, North" descr="© INSCALE GmbH, 05.05.2010&#10;http://www.presentationload.com/">
                <a:extLst>
                  <a:ext uri="{FF2B5EF4-FFF2-40B4-BE49-F238E27FC236}">
                    <a16:creationId xmlns:a16="http://schemas.microsoft.com/office/drawing/2014/main" id="{82350703-2B2F-40BF-AD1D-30F3F45CB037}"/>
                  </a:ext>
                </a:extLst>
              </p:cNvPr>
              <p:cNvSpPr>
                <a:spLocks/>
              </p:cNvSpPr>
              <p:nvPr/>
            </p:nvSpPr>
            <p:spPr bwMode="gray">
              <a:xfrm>
                <a:off x="8883750" y="2597488"/>
                <a:ext cx="124348" cy="165432"/>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1" name="Japan" descr="© INSCALE GmbH, 05.05.2010&#10;http://www.presentationload.com/">
                <a:extLst>
                  <a:ext uri="{FF2B5EF4-FFF2-40B4-BE49-F238E27FC236}">
                    <a16:creationId xmlns:a16="http://schemas.microsoft.com/office/drawing/2014/main" id="{BF24CF3A-1C3A-4F51-A7A6-40C8F788888F}"/>
                  </a:ext>
                </a:extLst>
              </p:cNvPr>
              <p:cNvSpPr>
                <a:spLocks noEditPoints="1"/>
              </p:cNvSpPr>
              <p:nvPr/>
            </p:nvSpPr>
            <p:spPr bwMode="gray">
              <a:xfrm>
                <a:off x="9028822" y="2517091"/>
                <a:ext cx="331594" cy="67563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6" name="Iran" descr="© INSCALE GmbH, 05.05.2010&#10;http://www.presentationload.com/">
                <a:extLst>
                  <a:ext uri="{FF2B5EF4-FFF2-40B4-BE49-F238E27FC236}">
                    <a16:creationId xmlns:a16="http://schemas.microsoft.com/office/drawing/2014/main" id="{91974E7F-9B76-4E8F-8771-139B49EB2099}"/>
                  </a:ext>
                </a:extLst>
              </p:cNvPr>
              <p:cNvSpPr>
                <a:spLocks/>
              </p:cNvSpPr>
              <p:nvPr/>
            </p:nvSpPr>
            <p:spPr bwMode="gray">
              <a:xfrm>
                <a:off x="6891223" y="2696437"/>
                <a:ext cx="544762" cy="466918"/>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7" name="Indonesia" descr="© INSCALE GmbH, 05.05.2010&#10;http://www.presentationload.com/">
                <a:extLst>
                  <a:ext uri="{FF2B5EF4-FFF2-40B4-BE49-F238E27FC236}">
                    <a16:creationId xmlns:a16="http://schemas.microsoft.com/office/drawing/2014/main" id="{584F151C-D3FA-4483-98C1-38CBCBE6922A}"/>
                  </a:ext>
                </a:extLst>
              </p:cNvPr>
              <p:cNvSpPr>
                <a:spLocks noEditPoints="1"/>
              </p:cNvSpPr>
              <p:nvPr/>
            </p:nvSpPr>
            <p:spPr bwMode="gray">
              <a:xfrm>
                <a:off x="8337507" y="3783335"/>
                <a:ext cx="1236078" cy="514846"/>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288" name="India" descr="© INSCALE GmbH, 05.05.2010&#10;http://www.presentationload.com/">
                <a:extLst>
                  <a:ext uri="{FF2B5EF4-FFF2-40B4-BE49-F238E27FC236}">
                    <a16:creationId xmlns:a16="http://schemas.microsoft.com/office/drawing/2014/main" id="{84252E49-9C12-4FDA-94A1-B0EF60DD8203}"/>
                  </a:ext>
                </a:extLst>
              </p:cNvPr>
              <p:cNvSpPr>
                <a:spLocks noEditPoints="1"/>
              </p:cNvSpPr>
              <p:nvPr/>
            </p:nvSpPr>
            <p:spPr bwMode="gray">
              <a:xfrm>
                <a:off x="7579578" y="2817032"/>
                <a:ext cx="740166" cy="93228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28" name="China" descr="© INSCALE GmbH, 05.05.2010&#10;http://www.presentationload.com/">
                <a:extLst>
                  <a:ext uri="{FF2B5EF4-FFF2-40B4-BE49-F238E27FC236}">
                    <a16:creationId xmlns:a16="http://schemas.microsoft.com/office/drawing/2014/main" id="{8076FC1E-D436-4A5D-8451-CECAF6734E33}"/>
                  </a:ext>
                </a:extLst>
              </p:cNvPr>
              <p:cNvSpPr>
                <a:spLocks noEditPoints="1"/>
              </p:cNvSpPr>
              <p:nvPr/>
            </p:nvSpPr>
            <p:spPr bwMode="gray">
              <a:xfrm>
                <a:off x="7631388" y="2265080"/>
                <a:ext cx="1385590" cy="1117819"/>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33" name="Cambodia" descr="© INSCALE GmbH, 05.05.2010&#10;http://www.presentationload.com/">
                <a:extLst>
                  <a:ext uri="{FF2B5EF4-FFF2-40B4-BE49-F238E27FC236}">
                    <a16:creationId xmlns:a16="http://schemas.microsoft.com/office/drawing/2014/main" id="{63C3579B-EA7C-4346-8C8E-C3A85C82459D}"/>
                  </a:ext>
                </a:extLst>
              </p:cNvPr>
              <p:cNvSpPr>
                <a:spLocks/>
              </p:cNvSpPr>
              <p:nvPr/>
            </p:nvSpPr>
            <p:spPr bwMode="gray">
              <a:xfrm>
                <a:off x="8515146" y="3500400"/>
                <a:ext cx="143592" cy="132963"/>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1" name="Bhutan" descr="© INSCALE GmbH, 05.05.2010&#10;http://www.presentationload.com/">
                <a:extLst>
                  <a:ext uri="{FF2B5EF4-FFF2-40B4-BE49-F238E27FC236}">
                    <a16:creationId xmlns:a16="http://schemas.microsoft.com/office/drawing/2014/main" id="{1CB7BB5B-CD08-428F-9637-23D40F9E78DF}"/>
                  </a:ext>
                </a:extLst>
              </p:cNvPr>
              <p:cNvSpPr>
                <a:spLocks/>
              </p:cNvSpPr>
              <p:nvPr/>
            </p:nvSpPr>
            <p:spPr bwMode="gray">
              <a:xfrm>
                <a:off x="8099174" y="3061313"/>
                <a:ext cx="88819" cy="52568"/>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45" name="Bangladesh" descr="© INSCALE GmbH, 05.05.2010&#10;http://www.presentationload.com/">
                <a:extLst>
                  <a:ext uri="{FF2B5EF4-FFF2-40B4-BE49-F238E27FC236}">
                    <a16:creationId xmlns:a16="http://schemas.microsoft.com/office/drawing/2014/main" id="{4ACACD1C-9703-4AEE-872B-3B6EACDBC23A}"/>
                  </a:ext>
                </a:extLst>
              </p:cNvPr>
              <p:cNvSpPr>
                <a:spLocks/>
              </p:cNvSpPr>
              <p:nvPr/>
            </p:nvSpPr>
            <p:spPr bwMode="gray">
              <a:xfrm>
                <a:off x="8087331" y="3118518"/>
                <a:ext cx="142112" cy="168523"/>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sp>
            <p:nvSpPr>
              <p:cNvPr id="358" name="Afghanistan" descr="© INSCALE GmbH, 05.05.2010&#10;http://www.presentationload.com/">
                <a:extLst>
                  <a:ext uri="{FF2B5EF4-FFF2-40B4-BE49-F238E27FC236}">
                    <a16:creationId xmlns:a16="http://schemas.microsoft.com/office/drawing/2014/main" id="{D4E89B92-48DB-4EE2-A869-133462B67EF3}"/>
                  </a:ext>
                </a:extLst>
              </p:cNvPr>
              <p:cNvSpPr>
                <a:spLocks/>
              </p:cNvSpPr>
              <p:nvPr/>
            </p:nvSpPr>
            <p:spPr bwMode="gray">
              <a:xfrm>
                <a:off x="7329402" y="2736635"/>
                <a:ext cx="343437" cy="292210"/>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solidFill>
                <a:schemeClr val="accent6"/>
              </a:solidFill>
              <a:ln w="3175" cap="flat" cmpd="sng">
                <a:solidFill>
                  <a:schemeClr val="bg1">
                    <a:lumMod val="95000"/>
                  </a:schemeClr>
                </a:solidFill>
                <a:prstDash val="solid"/>
                <a:round/>
                <a:headEnd type="none" w="med" len="med"/>
                <a:tailEnd type="none" w="med" len="med"/>
              </a:ln>
              <a:effectLst/>
            </p:spPr>
            <p:txBody>
              <a:bodyPr/>
              <a:lstStyle/>
              <a:p>
                <a:pPr>
                  <a:spcBef>
                    <a:spcPct val="0"/>
                  </a:spcBef>
                </a:pPr>
                <a:endParaRPr lang="en-US" sz="7200" dirty="0">
                  <a:latin typeface="Rubik" pitchFamily="2" charset="-79"/>
                </a:endParaRPr>
              </a:p>
            </p:txBody>
          </p:sp>
        </p:grpSp>
      </p:grpSp>
    </p:spTree>
    <p:extLst>
      <p:ext uri="{BB962C8B-B14F-4D97-AF65-F5344CB8AC3E}">
        <p14:creationId xmlns:p14="http://schemas.microsoft.com/office/powerpoint/2010/main" val="8381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B06BC7-30A1-4C90-BCB9-ED33FDCD121E}"/>
              </a:ext>
            </a:extLst>
          </p:cNvPr>
          <p:cNvSpPr>
            <a:spLocks noGrp="1"/>
          </p:cNvSpPr>
          <p:nvPr>
            <p:ph type="ftr" sz="quarter" idx="11"/>
          </p:nvPr>
        </p:nvSpPr>
        <p:spPr/>
        <p:txBody>
          <a:bodyPr/>
          <a:lstStyle/>
          <a:p>
            <a:endParaRPr lang="en-GB"/>
          </a:p>
        </p:txBody>
      </p:sp>
      <p:sp>
        <p:nvSpPr>
          <p:cNvPr id="2" name="Title 1">
            <a:extLst>
              <a:ext uri="{FF2B5EF4-FFF2-40B4-BE49-F238E27FC236}">
                <a16:creationId xmlns:a16="http://schemas.microsoft.com/office/drawing/2014/main" id="{101E7C19-C512-4C20-AB67-E7BB4EEE415B}"/>
              </a:ext>
            </a:extLst>
          </p:cNvPr>
          <p:cNvSpPr>
            <a:spLocks noGrp="1"/>
          </p:cNvSpPr>
          <p:nvPr>
            <p:ph type="title"/>
          </p:nvPr>
        </p:nvSpPr>
        <p:spPr/>
        <p:txBody>
          <a:bodyPr/>
          <a:lstStyle/>
          <a:p>
            <a:r>
              <a:rPr lang="en-GB" dirty="0"/>
              <a:t>Quote boxes</a:t>
            </a:r>
          </a:p>
        </p:txBody>
      </p:sp>
      <p:grpSp>
        <p:nvGrpSpPr>
          <p:cNvPr id="39" name="Group 38">
            <a:extLst>
              <a:ext uri="{FF2B5EF4-FFF2-40B4-BE49-F238E27FC236}">
                <a16:creationId xmlns:a16="http://schemas.microsoft.com/office/drawing/2014/main" id="{7541DD12-A312-ECE2-B531-0CD39D63CE52}"/>
              </a:ext>
            </a:extLst>
          </p:cNvPr>
          <p:cNvGrpSpPr/>
          <p:nvPr/>
        </p:nvGrpSpPr>
        <p:grpSpPr>
          <a:xfrm>
            <a:off x="3024738" y="3257550"/>
            <a:ext cx="7468513" cy="7658039"/>
            <a:chOff x="1058378" y="3402121"/>
            <a:chExt cx="6812448" cy="6985325"/>
          </a:xfrm>
        </p:grpSpPr>
        <p:sp>
          <p:nvSpPr>
            <p:cNvPr id="44" name="Rectangle: Rounded Corners 41">
              <a:extLst>
                <a:ext uri="{FF2B5EF4-FFF2-40B4-BE49-F238E27FC236}">
                  <a16:creationId xmlns:a16="http://schemas.microsoft.com/office/drawing/2014/main" id="{487173F5-6418-40A4-BB1E-D898A48063BA}"/>
                </a:ext>
              </a:extLst>
            </p:cNvPr>
            <p:cNvSpPr/>
            <p:nvPr/>
          </p:nvSpPr>
          <p:spPr>
            <a:xfrm>
              <a:off x="1058378" y="7397749"/>
              <a:ext cx="3239789" cy="2989697"/>
            </a:xfrm>
            <a:custGeom>
              <a:avLst/>
              <a:gdLst>
                <a:gd name="connsiteX0" fmla="*/ 0 w 3240000"/>
                <a:gd name="connsiteY0" fmla="*/ 110063 h 3240000"/>
                <a:gd name="connsiteX1" fmla="*/ 110063 w 3240000"/>
                <a:gd name="connsiteY1" fmla="*/ 0 h 3240000"/>
                <a:gd name="connsiteX2" fmla="*/ 3129937 w 3240000"/>
                <a:gd name="connsiteY2" fmla="*/ 0 h 3240000"/>
                <a:gd name="connsiteX3" fmla="*/ 3240000 w 3240000"/>
                <a:gd name="connsiteY3" fmla="*/ 110063 h 3240000"/>
                <a:gd name="connsiteX4" fmla="*/ 3240000 w 3240000"/>
                <a:gd name="connsiteY4" fmla="*/ 3129937 h 3240000"/>
                <a:gd name="connsiteX5" fmla="*/ 3129937 w 3240000"/>
                <a:gd name="connsiteY5" fmla="*/ 3240000 h 3240000"/>
                <a:gd name="connsiteX6" fmla="*/ 110063 w 3240000"/>
                <a:gd name="connsiteY6" fmla="*/ 3240000 h 3240000"/>
                <a:gd name="connsiteX7" fmla="*/ 0 w 3240000"/>
                <a:gd name="connsiteY7" fmla="*/ 3129937 h 3240000"/>
                <a:gd name="connsiteX8" fmla="*/ 0 w 3240000"/>
                <a:gd name="connsiteY8" fmla="*/ 110063 h 3240000"/>
                <a:gd name="connsiteX0" fmla="*/ 3240000 w 3331440"/>
                <a:gd name="connsiteY0" fmla="*/ 110063 h 3240000"/>
                <a:gd name="connsiteX1" fmla="*/ 3240000 w 3331440"/>
                <a:gd name="connsiteY1" fmla="*/ 3129937 h 3240000"/>
                <a:gd name="connsiteX2" fmla="*/ 3129937 w 3331440"/>
                <a:gd name="connsiteY2" fmla="*/ 3240000 h 3240000"/>
                <a:gd name="connsiteX3" fmla="*/ 110063 w 3331440"/>
                <a:gd name="connsiteY3" fmla="*/ 3240000 h 3240000"/>
                <a:gd name="connsiteX4" fmla="*/ 0 w 3331440"/>
                <a:gd name="connsiteY4" fmla="*/ 3129937 h 3240000"/>
                <a:gd name="connsiteX5" fmla="*/ 0 w 3331440"/>
                <a:gd name="connsiteY5" fmla="*/ 110063 h 3240000"/>
                <a:gd name="connsiteX6" fmla="*/ 110063 w 3331440"/>
                <a:gd name="connsiteY6" fmla="*/ 0 h 3240000"/>
                <a:gd name="connsiteX7" fmla="*/ 3129937 w 3331440"/>
                <a:gd name="connsiteY7" fmla="*/ 0 h 3240000"/>
                <a:gd name="connsiteX8" fmla="*/ 3331440 w 3331440"/>
                <a:gd name="connsiteY8" fmla="*/ 201503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7" fmla="*/ 3129937 w 3240000"/>
                <a:gd name="connsiteY7" fmla="*/ 0 h 3240000"/>
                <a:gd name="connsiteX0" fmla="*/ 3240000 w 3240000"/>
                <a:gd name="connsiteY0" fmla="*/ 110063 h 3240000"/>
                <a:gd name="connsiteX1" fmla="*/ 3240000 w 3240000"/>
                <a:gd name="connsiteY1" fmla="*/ 3129937 h 3240000"/>
                <a:gd name="connsiteX2" fmla="*/ 3129937 w 3240000"/>
                <a:gd name="connsiteY2" fmla="*/ 3240000 h 3240000"/>
                <a:gd name="connsiteX3" fmla="*/ 110063 w 3240000"/>
                <a:gd name="connsiteY3" fmla="*/ 3240000 h 3240000"/>
                <a:gd name="connsiteX4" fmla="*/ 0 w 3240000"/>
                <a:gd name="connsiteY4" fmla="*/ 3129937 h 3240000"/>
                <a:gd name="connsiteX5" fmla="*/ 0 w 3240000"/>
                <a:gd name="connsiteY5" fmla="*/ 110063 h 3240000"/>
                <a:gd name="connsiteX6" fmla="*/ 110063 w 3240000"/>
                <a:gd name="connsiteY6" fmla="*/ 0 h 3240000"/>
                <a:gd name="connsiteX0" fmla="*/ 3240000 w 3240000"/>
                <a:gd name="connsiteY0" fmla="*/ 0 h 3129937"/>
                <a:gd name="connsiteX1" fmla="*/ 3240000 w 3240000"/>
                <a:gd name="connsiteY1" fmla="*/ 3019874 h 3129937"/>
                <a:gd name="connsiteX2" fmla="*/ 3129937 w 3240000"/>
                <a:gd name="connsiteY2" fmla="*/ 3129937 h 3129937"/>
                <a:gd name="connsiteX3" fmla="*/ 110063 w 3240000"/>
                <a:gd name="connsiteY3" fmla="*/ 3129937 h 3129937"/>
                <a:gd name="connsiteX4" fmla="*/ 0 w 3240000"/>
                <a:gd name="connsiteY4" fmla="*/ 3019874 h 3129937"/>
                <a:gd name="connsiteX5" fmla="*/ 0 w 3240000"/>
                <a:gd name="connsiteY5" fmla="*/ 0 h 3129937"/>
                <a:gd name="connsiteX0" fmla="*/ 3240000 w 3240000"/>
                <a:gd name="connsiteY0" fmla="*/ 3019874 h 3129937"/>
                <a:gd name="connsiteX1" fmla="*/ 3129937 w 3240000"/>
                <a:gd name="connsiteY1" fmla="*/ 3129937 h 3129937"/>
                <a:gd name="connsiteX2" fmla="*/ 110063 w 3240000"/>
                <a:gd name="connsiteY2" fmla="*/ 3129937 h 3129937"/>
                <a:gd name="connsiteX3" fmla="*/ 0 w 3240000"/>
                <a:gd name="connsiteY3" fmla="*/ 3019874 h 3129937"/>
                <a:gd name="connsiteX4" fmla="*/ 0 w 3240000"/>
                <a:gd name="connsiteY4" fmla="*/ 0 h 3129937"/>
                <a:gd name="connsiteX0" fmla="*/ 3129937 w 3129937"/>
                <a:gd name="connsiteY0" fmla="*/ 3129937 h 3129937"/>
                <a:gd name="connsiteX1" fmla="*/ 110063 w 3129937"/>
                <a:gd name="connsiteY1" fmla="*/ 3129937 h 3129937"/>
                <a:gd name="connsiteX2" fmla="*/ 0 w 3129937"/>
                <a:gd name="connsiteY2" fmla="*/ 3019874 h 3129937"/>
                <a:gd name="connsiteX3" fmla="*/ 0 w 3129937"/>
                <a:gd name="connsiteY3" fmla="*/ 0 h 3129937"/>
              </a:gdLst>
              <a:ahLst/>
              <a:cxnLst>
                <a:cxn ang="0">
                  <a:pos x="connsiteX0" y="connsiteY0"/>
                </a:cxn>
                <a:cxn ang="0">
                  <a:pos x="connsiteX1" y="connsiteY1"/>
                </a:cxn>
                <a:cxn ang="0">
                  <a:pos x="connsiteX2" y="connsiteY2"/>
                </a:cxn>
                <a:cxn ang="0">
                  <a:pos x="connsiteX3" y="connsiteY3"/>
                </a:cxn>
              </a:cxnLst>
              <a:rect l="l" t="t" r="r" b="b"/>
              <a:pathLst>
                <a:path w="3129937" h="3129937">
                  <a:moveTo>
                    <a:pt x="3129937" y="3129937"/>
                  </a:moveTo>
                  <a:lnTo>
                    <a:pt x="110063" y="3129937"/>
                  </a:lnTo>
                  <a:cubicBezTo>
                    <a:pt x="49277" y="3129937"/>
                    <a:pt x="0" y="3080660"/>
                    <a:pt x="0" y="3019874"/>
                  </a:cubicBezTo>
                  <a:lnTo>
                    <a:pt x="0" y="0"/>
                  </a:ln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12" name="Rectangle: Rounded Corners 11">
              <a:extLst>
                <a:ext uri="{FF2B5EF4-FFF2-40B4-BE49-F238E27FC236}">
                  <a16:creationId xmlns:a16="http://schemas.microsoft.com/office/drawing/2014/main" id="{7BD04C65-047C-415E-ABDC-8658F3F8AD88}"/>
                </a:ext>
              </a:extLst>
            </p:cNvPr>
            <p:cNvSpPr/>
            <p:nvPr/>
          </p:nvSpPr>
          <p:spPr>
            <a:xfrm>
              <a:off x="1058380" y="4159683"/>
              <a:ext cx="6812446" cy="6227762"/>
            </a:xfrm>
            <a:prstGeom prst="roundRect">
              <a:avLst>
                <a:gd name="adj" fmla="val 3397"/>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nvGrpSpPr>
            <p:cNvPr id="8" name="Group 7">
              <a:extLst>
                <a:ext uri="{FF2B5EF4-FFF2-40B4-BE49-F238E27FC236}">
                  <a16:creationId xmlns:a16="http://schemas.microsoft.com/office/drawing/2014/main" id="{438D58B0-91D5-CDE7-B726-FCB226000111}"/>
                </a:ext>
              </a:extLst>
            </p:cNvPr>
            <p:cNvGrpSpPr/>
            <p:nvPr/>
          </p:nvGrpSpPr>
          <p:grpSpPr>
            <a:xfrm>
              <a:off x="6072212" y="3402121"/>
              <a:ext cx="1439863" cy="1439864"/>
              <a:chOff x="6178057" y="4321317"/>
              <a:chExt cx="1015045" cy="1015046"/>
            </a:xfrm>
          </p:grpSpPr>
          <p:sp>
            <p:nvSpPr>
              <p:cNvPr id="5" name="Oval 4">
                <a:extLst>
                  <a:ext uri="{FF2B5EF4-FFF2-40B4-BE49-F238E27FC236}">
                    <a16:creationId xmlns:a16="http://schemas.microsoft.com/office/drawing/2014/main" id="{3FEAC5CF-AD8F-BA5A-0D97-A2D74C0A3A49}"/>
                  </a:ext>
                </a:extLst>
              </p:cNvPr>
              <p:cNvSpPr/>
              <p:nvPr/>
            </p:nvSpPr>
            <p:spPr>
              <a:xfrm>
                <a:off x="6178057" y="4321317"/>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Freeform: Shape 18">
                <a:extLst>
                  <a:ext uri="{FF2B5EF4-FFF2-40B4-BE49-F238E27FC236}">
                    <a16:creationId xmlns:a16="http://schemas.microsoft.com/office/drawing/2014/main" id="{180512C2-88EE-61E6-FB3A-3CA54F368A3E}"/>
                  </a:ext>
                </a:extLst>
              </p:cNvPr>
              <p:cNvSpPr/>
              <p:nvPr/>
            </p:nvSpPr>
            <p:spPr>
              <a:xfrm>
                <a:off x="6432671" y="4628142"/>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7" name="Freeform: Shape 19">
                <a:extLst>
                  <a:ext uri="{FF2B5EF4-FFF2-40B4-BE49-F238E27FC236}">
                    <a16:creationId xmlns:a16="http://schemas.microsoft.com/office/drawing/2014/main" id="{6A0C4748-39B9-AAFF-0F19-A885A134FF40}"/>
                  </a:ext>
                </a:extLst>
              </p:cNvPr>
              <p:cNvSpPr/>
              <p:nvPr/>
            </p:nvSpPr>
            <p:spPr>
              <a:xfrm>
                <a:off x="6736149" y="4628141"/>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38" name="Group 37">
            <a:extLst>
              <a:ext uri="{FF2B5EF4-FFF2-40B4-BE49-F238E27FC236}">
                <a16:creationId xmlns:a16="http://schemas.microsoft.com/office/drawing/2014/main" id="{A4D14733-07F5-92A3-305F-0F4D759B7F18}"/>
              </a:ext>
            </a:extLst>
          </p:cNvPr>
          <p:cNvGrpSpPr/>
          <p:nvPr/>
        </p:nvGrpSpPr>
        <p:grpSpPr>
          <a:xfrm>
            <a:off x="13893315" y="3763150"/>
            <a:ext cx="6939448" cy="7366812"/>
            <a:chOff x="12460310" y="3722873"/>
            <a:chExt cx="6386621" cy="6779939"/>
          </a:xfrm>
        </p:grpSpPr>
        <p:grpSp>
          <p:nvGrpSpPr>
            <p:cNvPr id="41" name="Group 40">
              <a:extLst>
                <a:ext uri="{FF2B5EF4-FFF2-40B4-BE49-F238E27FC236}">
                  <a16:creationId xmlns:a16="http://schemas.microsoft.com/office/drawing/2014/main" id="{6F7CF110-9EB0-413F-B739-447A7C2B4B5F}"/>
                </a:ext>
              </a:extLst>
            </p:cNvPr>
            <p:cNvGrpSpPr>
              <a:grpSpLocks noChangeAspect="1"/>
            </p:cNvGrpSpPr>
            <p:nvPr/>
          </p:nvGrpSpPr>
          <p:grpSpPr>
            <a:xfrm>
              <a:off x="12460310" y="4116188"/>
              <a:ext cx="6386621" cy="6386624"/>
              <a:chOff x="6182442" y="1944686"/>
              <a:chExt cx="3240000" cy="3240001"/>
            </a:xfrm>
            <a:effectLst/>
          </p:grpSpPr>
          <p:sp>
            <p:nvSpPr>
              <p:cNvPr id="40" name="Oval 39">
                <a:extLst>
                  <a:ext uri="{FF2B5EF4-FFF2-40B4-BE49-F238E27FC236}">
                    <a16:creationId xmlns:a16="http://schemas.microsoft.com/office/drawing/2014/main" id="{839FF248-FF9B-4868-8DD9-D4527AB9913C}"/>
                  </a:ext>
                </a:extLst>
              </p:cNvPr>
              <p:cNvSpPr/>
              <p:nvPr/>
            </p:nvSpPr>
            <p:spPr>
              <a:xfrm>
                <a:off x="6182442" y="3661276"/>
                <a:ext cx="1620000" cy="1523411"/>
              </a:xfrm>
              <a:custGeom>
                <a:avLst/>
                <a:gdLst>
                  <a:gd name="connsiteX0" fmla="*/ 0 w 3240000"/>
                  <a:gd name="connsiteY0" fmla="*/ 1620000 h 3240000"/>
                  <a:gd name="connsiteX1" fmla="*/ 1620000 w 3240000"/>
                  <a:gd name="connsiteY1" fmla="*/ 0 h 3240000"/>
                  <a:gd name="connsiteX2" fmla="*/ 3240000 w 3240000"/>
                  <a:gd name="connsiteY2" fmla="*/ 1620000 h 3240000"/>
                  <a:gd name="connsiteX3" fmla="*/ 1620000 w 3240000"/>
                  <a:gd name="connsiteY3" fmla="*/ 3240000 h 3240000"/>
                  <a:gd name="connsiteX4" fmla="*/ 0 w 3240000"/>
                  <a:gd name="connsiteY4" fmla="*/ 1620000 h 3240000"/>
                  <a:gd name="connsiteX0" fmla="*/ 3240000 w 3331440"/>
                  <a:gd name="connsiteY0" fmla="*/ 1620000 h 3240000"/>
                  <a:gd name="connsiteX1" fmla="*/ 1620000 w 3331440"/>
                  <a:gd name="connsiteY1" fmla="*/ 3240000 h 3240000"/>
                  <a:gd name="connsiteX2" fmla="*/ 0 w 3331440"/>
                  <a:gd name="connsiteY2" fmla="*/ 1620000 h 3240000"/>
                  <a:gd name="connsiteX3" fmla="*/ 1620000 w 3331440"/>
                  <a:gd name="connsiteY3" fmla="*/ 0 h 3240000"/>
                  <a:gd name="connsiteX4" fmla="*/ 3331440 w 3331440"/>
                  <a:gd name="connsiteY4" fmla="*/ 1711440 h 3240000"/>
                  <a:gd name="connsiteX0" fmla="*/ 3240000 w 3240000"/>
                  <a:gd name="connsiteY0" fmla="*/ 1620000 h 3240000"/>
                  <a:gd name="connsiteX1" fmla="*/ 1620000 w 3240000"/>
                  <a:gd name="connsiteY1" fmla="*/ 3240000 h 3240000"/>
                  <a:gd name="connsiteX2" fmla="*/ 0 w 3240000"/>
                  <a:gd name="connsiteY2" fmla="*/ 1620000 h 3240000"/>
                  <a:gd name="connsiteX3" fmla="*/ 1620000 w 3240000"/>
                  <a:gd name="connsiteY3" fmla="*/ 0 h 3240000"/>
                  <a:gd name="connsiteX0" fmla="*/ 1620000 w 1620000"/>
                  <a:gd name="connsiteY0" fmla="*/ 3240000 h 3240000"/>
                  <a:gd name="connsiteX1" fmla="*/ 0 w 1620000"/>
                  <a:gd name="connsiteY1" fmla="*/ 1620000 h 3240000"/>
                  <a:gd name="connsiteX2" fmla="*/ 1620000 w 1620000"/>
                  <a:gd name="connsiteY2" fmla="*/ 0 h 3240000"/>
                  <a:gd name="connsiteX0" fmla="*/ 1620000 w 1620000"/>
                  <a:gd name="connsiteY0" fmla="*/ 1620000 h 1620000"/>
                  <a:gd name="connsiteX1" fmla="*/ 0 w 1620000"/>
                  <a:gd name="connsiteY1" fmla="*/ 0 h 1620000"/>
                </a:gdLst>
                <a:ahLst/>
                <a:cxnLst>
                  <a:cxn ang="0">
                    <a:pos x="connsiteX0" y="connsiteY0"/>
                  </a:cxn>
                  <a:cxn ang="0">
                    <a:pos x="connsiteX1" y="connsiteY1"/>
                  </a:cxn>
                </a:cxnLst>
                <a:rect l="l" t="t" r="r" b="b"/>
                <a:pathLst>
                  <a:path w="1620000" h="1620000">
                    <a:moveTo>
                      <a:pt x="1620000" y="1620000"/>
                    </a:moveTo>
                    <a:cubicBezTo>
                      <a:pt x="725299" y="1620000"/>
                      <a:pt x="0" y="894701"/>
                      <a:pt x="0" y="0"/>
                    </a:cubicBezTo>
                  </a:path>
                </a:pathLst>
              </a:custGeom>
              <a:noFill/>
              <a:ln w="511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2" name="Oval 31">
                <a:extLst>
                  <a:ext uri="{FF2B5EF4-FFF2-40B4-BE49-F238E27FC236}">
                    <a16:creationId xmlns:a16="http://schemas.microsoft.com/office/drawing/2014/main" id="{C3EBE838-15B8-42BB-BD89-5C63391C8A02}"/>
                  </a:ext>
                </a:extLst>
              </p:cNvPr>
              <p:cNvSpPr/>
              <p:nvPr/>
            </p:nvSpPr>
            <p:spPr>
              <a:xfrm>
                <a:off x="6182442" y="1944686"/>
                <a:ext cx="3240000" cy="324000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143991" tIns="143991" rIns="143991" bIns="143991" rtlCol="0" anchor="ctr">
                <a:normAutofit/>
              </a:bodyPr>
              <a:lstStyle/>
              <a:p>
                <a:pPr algn="ctr"/>
                <a:r>
                  <a:rPr lang="en-GB" sz="3200" dirty="0">
                    <a:solidFill>
                      <a:schemeClr val="tx2"/>
                    </a:solidFill>
                    <a:latin typeface="Rubik" pitchFamily="2" charset="-79"/>
                  </a:rPr>
                  <a:t>Place your quotes here</a:t>
                </a:r>
              </a:p>
            </p:txBody>
          </p:sp>
        </p:grpSp>
        <p:grpSp>
          <p:nvGrpSpPr>
            <p:cNvPr id="15" name="Group 14">
              <a:extLst>
                <a:ext uri="{FF2B5EF4-FFF2-40B4-BE49-F238E27FC236}">
                  <a16:creationId xmlns:a16="http://schemas.microsoft.com/office/drawing/2014/main" id="{596FAF8B-4F2E-44BD-0412-A002543372FB}"/>
                </a:ext>
              </a:extLst>
            </p:cNvPr>
            <p:cNvGrpSpPr/>
            <p:nvPr/>
          </p:nvGrpSpPr>
          <p:grpSpPr>
            <a:xfrm>
              <a:off x="16800381" y="3722873"/>
              <a:ext cx="1439863" cy="1439864"/>
              <a:chOff x="6634550" y="4649351"/>
              <a:chExt cx="1015045" cy="1015046"/>
            </a:xfrm>
          </p:grpSpPr>
          <p:sp>
            <p:nvSpPr>
              <p:cNvPr id="16" name="Oval 15">
                <a:extLst>
                  <a:ext uri="{FF2B5EF4-FFF2-40B4-BE49-F238E27FC236}">
                    <a16:creationId xmlns:a16="http://schemas.microsoft.com/office/drawing/2014/main" id="{9E3B0948-CE45-115D-0FAC-F8D5619D9994}"/>
                  </a:ext>
                </a:extLst>
              </p:cNvPr>
              <p:cNvSpPr/>
              <p:nvPr/>
            </p:nvSpPr>
            <p:spPr>
              <a:xfrm>
                <a:off x="6634550" y="4649351"/>
                <a:ext cx="1015045" cy="101504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Freeform: Shape 18">
                <a:extLst>
                  <a:ext uri="{FF2B5EF4-FFF2-40B4-BE49-F238E27FC236}">
                    <a16:creationId xmlns:a16="http://schemas.microsoft.com/office/drawing/2014/main" id="{A28B987D-87F8-C32B-0552-D4CC9C41B52D}"/>
                  </a:ext>
                </a:extLst>
              </p:cNvPr>
              <p:cNvSpPr/>
              <p:nvPr/>
            </p:nvSpPr>
            <p:spPr>
              <a:xfrm>
                <a:off x="6889163" y="4956176"/>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18" name="Freeform: Shape 19">
                <a:extLst>
                  <a:ext uri="{FF2B5EF4-FFF2-40B4-BE49-F238E27FC236}">
                    <a16:creationId xmlns:a16="http://schemas.microsoft.com/office/drawing/2014/main" id="{46336C84-14CF-841E-8A28-C59B7FE0E541}"/>
                  </a:ext>
                </a:extLst>
              </p:cNvPr>
              <p:cNvSpPr/>
              <p:nvPr/>
            </p:nvSpPr>
            <p:spPr>
              <a:xfrm>
                <a:off x="7192642" y="4956175"/>
                <a:ext cx="202321" cy="401407"/>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Tree>
    <p:custDataLst>
      <p:tags r:id="rId1"/>
    </p:custDataLst>
    <p:extLst>
      <p:ext uri="{BB962C8B-B14F-4D97-AF65-F5344CB8AC3E}">
        <p14:creationId xmlns:p14="http://schemas.microsoft.com/office/powerpoint/2010/main" val="2370368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3D7B212-B4A1-4E75-A601-A34002140949}"/>
              </a:ext>
            </a:extLst>
          </p:cNvPr>
          <p:cNvSpPr>
            <a:spLocks noGrp="1"/>
          </p:cNvSpPr>
          <p:nvPr>
            <p:ph type="ftr" sz="quarter" idx="11"/>
          </p:nvPr>
        </p:nvSpPr>
        <p:spPr>
          <a:xfrm>
            <a:off x="706437" y="12283937"/>
            <a:ext cx="17245003" cy="720725"/>
          </a:xfrm>
        </p:spPr>
        <p:txBody>
          <a:bodyPr/>
          <a:lstStyle/>
          <a:p>
            <a:endParaRPr lang="en-GB" dirty="0"/>
          </a:p>
        </p:txBody>
      </p:sp>
      <p:sp>
        <p:nvSpPr>
          <p:cNvPr id="4" name="Title 3">
            <a:extLst>
              <a:ext uri="{FF2B5EF4-FFF2-40B4-BE49-F238E27FC236}">
                <a16:creationId xmlns:a16="http://schemas.microsoft.com/office/drawing/2014/main" id="{A8D2B7F5-0181-4606-9145-D9A023D783E1}"/>
              </a:ext>
            </a:extLst>
          </p:cNvPr>
          <p:cNvSpPr>
            <a:spLocks noGrp="1"/>
          </p:cNvSpPr>
          <p:nvPr>
            <p:ph type="title"/>
          </p:nvPr>
        </p:nvSpPr>
        <p:spPr/>
        <p:txBody>
          <a:bodyPr/>
          <a:lstStyle/>
          <a:p>
            <a:r>
              <a:rPr lang="en-GB" dirty="0"/>
              <a:t>Quote &amp; callout boxes</a:t>
            </a:r>
          </a:p>
        </p:txBody>
      </p:sp>
      <p:grpSp>
        <p:nvGrpSpPr>
          <p:cNvPr id="37" name="Group 36">
            <a:extLst>
              <a:ext uri="{FF2B5EF4-FFF2-40B4-BE49-F238E27FC236}">
                <a16:creationId xmlns:a16="http://schemas.microsoft.com/office/drawing/2014/main" id="{4CACBC58-E07A-4BAA-B19D-45952120CD75}"/>
              </a:ext>
            </a:extLst>
          </p:cNvPr>
          <p:cNvGrpSpPr/>
          <p:nvPr/>
        </p:nvGrpSpPr>
        <p:grpSpPr>
          <a:xfrm>
            <a:off x="700797" y="7916841"/>
            <a:ext cx="5488091" cy="3634848"/>
            <a:chOff x="673758" y="4032984"/>
            <a:chExt cx="2744224" cy="1817542"/>
          </a:xfrm>
        </p:grpSpPr>
        <p:sp>
          <p:nvSpPr>
            <p:cNvPr id="26" name="Rectangle: Rounded Corners 25">
              <a:extLst>
                <a:ext uri="{FF2B5EF4-FFF2-40B4-BE49-F238E27FC236}">
                  <a16:creationId xmlns:a16="http://schemas.microsoft.com/office/drawing/2014/main" id="{BDC1BD9D-6034-49DC-A070-A79E55D18F2E}"/>
                </a:ext>
              </a:extLst>
            </p:cNvPr>
            <p:cNvSpPr/>
            <p:nvPr/>
          </p:nvSpPr>
          <p:spPr>
            <a:xfrm>
              <a:off x="673758" y="4032984"/>
              <a:ext cx="2744224" cy="1581666"/>
            </a:xfrm>
            <a:prstGeom prst="roundRect">
              <a:avLst>
                <a:gd name="adj" fmla="val 102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36" name="Group 35">
              <a:extLst>
                <a:ext uri="{FF2B5EF4-FFF2-40B4-BE49-F238E27FC236}">
                  <a16:creationId xmlns:a16="http://schemas.microsoft.com/office/drawing/2014/main" id="{DA1B1F4D-394C-43CC-8A31-CA0E3025F952}"/>
                </a:ext>
              </a:extLst>
            </p:cNvPr>
            <p:cNvGrpSpPr/>
            <p:nvPr/>
          </p:nvGrpSpPr>
          <p:grpSpPr>
            <a:xfrm>
              <a:off x="2562476" y="5342970"/>
              <a:ext cx="507556" cy="507556"/>
              <a:chOff x="2562476" y="5342970"/>
              <a:chExt cx="507556" cy="507556"/>
            </a:xfrm>
          </p:grpSpPr>
          <p:sp>
            <p:nvSpPr>
              <p:cNvPr id="33" name="Oval 32">
                <a:extLst>
                  <a:ext uri="{FF2B5EF4-FFF2-40B4-BE49-F238E27FC236}">
                    <a16:creationId xmlns:a16="http://schemas.microsoft.com/office/drawing/2014/main" id="{59D4D17C-C6C7-44FB-8720-CB2598917C14}"/>
                  </a:ext>
                </a:extLst>
              </p:cNvPr>
              <p:cNvSpPr/>
              <p:nvPr/>
            </p:nvSpPr>
            <p:spPr>
              <a:xfrm>
                <a:off x="2562476" y="5342970"/>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4" name="Freeform: Shape 33">
                <a:extLst>
                  <a:ext uri="{FF2B5EF4-FFF2-40B4-BE49-F238E27FC236}">
                    <a16:creationId xmlns:a16="http://schemas.microsoft.com/office/drawing/2014/main" id="{1B296270-AAA9-4161-BDB1-56C031079369}"/>
                  </a:ext>
                </a:extLst>
              </p:cNvPr>
              <p:cNvSpPr/>
              <p:nvPr/>
            </p:nvSpPr>
            <p:spPr>
              <a:xfrm>
                <a:off x="2689795"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35" name="Freeform: Shape 34">
                <a:extLst>
                  <a:ext uri="{FF2B5EF4-FFF2-40B4-BE49-F238E27FC236}">
                    <a16:creationId xmlns:a16="http://schemas.microsoft.com/office/drawing/2014/main" id="{870FB44E-0773-4ADE-9030-DB5FB6266AC6}"/>
                  </a:ext>
                </a:extLst>
              </p:cNvPr>
              <p:cNvSpPr/>
              <p:nvPr/>
            </p:nvSpPr>
            <p:spPr>
              <a:xfrm>
                <a:off x="2841546" y="5496391"/>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7" name="Group 46">
            <a:extLst>
              <a:ext uri="{FF2B5EF4-FFF2-40B4-BE49-F238E27FC236}">
                <a16:creationId xmlns:a16="http://schemas.microsoft.com/office/drawing/2014/main" id="{BDDD3DAC-1589-4A91-8418-3C4904E97208}"/>
              </a:ext>
            </a:extLst>
          </p:cNvPr>
          <p:cNvGrpSpPr/>
          <p:nvPr/>
        </p:nvGrpSpPr>
        <p:grpSpPr>
          <a:xfrm>
            <a:off x="6431770" y="7916839"/>
            <a:ext cx="5488090" cy="3638573"/>
            <a:chOff x="3216095" y="3958454"/>
            <a:chExt cx="2744224" cy="1819405"/>
          </a:xfrm>
        </p:grpSpPr>
        <p:sp>
          <p:nvSpPr>
            <p:cNvPr id="22" name="Rectangle: Rounded Corners 21">
              <a:extLst>
                <a:ext uri="{FF2B5EF4-FFF2-40B4-BE49-F238E27FC236}">
                  <a16:creationId xmlns:a16="http://schemas.microsoft.com/office/drawing/2014/main" id="{A9392A94-F27E-429F-8F3A-26A7069A3BE6}"/>
                </a:ext>
              </a:extLst>
            </p:cNvPr>
            <p:cNvSpPr/>
            <p:nvPr/>
          </p:nvSpPr>
          <p:spPr>
            <a:xfrm>
              <a:off x="3216095" y="3958454"/>
              <a:ext cx="2744224" cy="1581666"/>
            </a:xfrm>
            <a:prstGeom prst="roundRect">
              <a:avLst>
                <a:gd name="adj" fmla="val 102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a:t>
              </a:r>
            </a:p>
          </p:txBody>
        </p:sp>
        <p:grpSp>
          <p:nvGrpSpPr>
            <p:cNvPr id="41" name="Group 40">
              <a:extLst>
                <a:ext uri="{FF2B5EF4-FFF2-40B4-BE49-F238E27FC236}">
                  <a16:creationId xmlns:a16="http://schemas.microsoft.com/office/drawing/2014/main" id="{90760D1E-70BA-4C29-B6AC-23AA837E599B}"/>
                </a:ext>
              </a:extLst>
            </p:cNvPr>
            <p:cNvGrpSpPr/>
            <p:nvPr/>
          </p:nvGrpSpPr>
          <p:grpSpPr>
            <a:xfrm>
              <a:off x="3688849" y="5270303"/>
              <a:ext cx="507556" cy="507556"/>
              <a:chOff x="-547269" y="5422703"/>
              <a:chExt cx="507556" cy="507556"/>
            </a:xfrm>
          </p:grpSpPr>
          <p:sp>
            <p:nvSpPr>
              <p:cNvPr id="38" name="Oval 37">
                <a:extLst>
                  <a:ext uri="{FF2B5EF4-FFF2-40B4-BE49-F238E27FC236}">
                    <a16:creationId xmlns:a16="http://schemas.microsoft.com/office/drawing/2014/main" id="{9A1E8263-35C0-4DDC-8AE0-C42B39245CD1}"/>
                  </a:ext>
                </a:extLst>
              </p:cNvPr>
              <p:cNvSpPr/>
              <p:nvPr/>
            </p:nvSpPr>
            <p:spPr>
              <a:xfrm>
                <a:off x="-547269" y="5422703"/>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39" name="Freeform: Shape 38">
                <a:extLst>
                  <a:ext uri="{FF2B5EF4-FFF2-40B4-BE49-F238E27FC236}">
                    <a16:creationId xmlns:a16="http://schemas.microsoft.com/office/drawing/2014/main" id="{F6EFD65B-EC96-4B9A-875B-AFB1BD104210}"/>
                  </a:ext>
                </a:extLst>
              </p:cNvPr>
              <p:cNvSpPr/>
              <p:nvPr/>
            </p:nvSpPr>
            <p:spPr>
              <a:xfrm>
                <a:off x="-419951"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0" name="Freeform: Shape 39">
                <a:extLst>
                  <a:ext uri="{FF2B5EF4-FFF2-40B4-BE49-F238E27FC236}">
                    <a16:creationId xmlns:a16="http://schemas.microsoft.com/office/drawing/2014/main" id="{C2026AAA-EE3B-4985-970B-9D14EA29271B}"/>
                  </a:ext>
                </a:extLst>
              </p:cNvPr>
              <p:cNvSpPr/>
              <p:nvPr/>
            </p:nvSpPr>
            <p:spPr>
              <a:xfrm>
                <a:off x="-268199" y="5576123"/>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46" name="Group 45">
            <a:extLst>
              <a:ext uri="{FF2B5EF4-FFF2-40B4-BE49-F238E27FC236}">
                <a16:creationId xmlns:a16="http://schemas.microsoft.com/office/drawing/2014/main" id="{08FDFA5A-25D4-405F-AFA7-50F2A3870915}"/>
              </a:ext>
            </a:extLst>
          </p:cNvPr>
          <p:cNvGrpSpPr/>
          <p:nvPr/>
        </p:nvGrpSpPr>
        <p:grpSpPr>
          <a:xfrm>
            <a:off x="6448487" y="3425599"/>
            <a:ext cx="5488093" cy="3983720"/>
            <a:chOff x="3238639" y="1540729"/>
            <a:chExt cx="2662977" cy="1933013"/>
          </a:xfrm>
        </p:grpSpPr>
        <p:sp>
          <p:nvSpPr>
            <p:cNvPr id="14" name="Rectangle: Rounded Corners 13">
              <a:extLst>
                <a:ext uri="{FF2B5EF4-FFF2-40B4-BE49-F238E27FC236}">
                  <a16:creationId xmlns:a16="http://schemas.microsoft.com/office/drawing/2014/main" id="{4EF73120-D084-4153-805C-33F344B5A7A2}"/>
                </a:ext>
              </a:extLst>
            </p:cNvPr>
            <p:cNvSpPr/>
            <p:nvPr/>
          </p:nvSpPr>
          <p:spPr>
            <a:xfrm>
              <a:off x="3238639" y="1786992"/>
              <a:ext cx="2662977" cy="1686750"/>
            </a:xfrm>
            <a:prstGeom prst="roundRect">
              <a:avLst>
                <a:gd name="adj" fmla="val 102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a:t>
              </a:r>
            </a:p>
          </p:txBody>
        </p:sp>
        <p:grpSp>
          <p:nvGrpSpPr>
            <p:cNvPr id="42" name="Group 41">
              <a:extLst>
                <a:ext uri="{FF2B5EF4-FFF2-40B4-BE49-F238E27FC236}">
                  <a16:creationId xmlns:a16="http://schemas.microsoft.com/office/drawing/2014/main" id="{5AA062D6-CED2-47D5-A71B-8C410FF2C538}"/>
                </a:ext>
              </a:extLst>
            </p:cNvPr>
            <p:cNvGrpSpPr/>
            <p:nvPr/>
          </p:nvGrpSpPr>
          <p:grpSpPr>
            <a:xfrm>
              <a:off x="4371978" y="1540729"/>
              <a:ext cx="507556" cy="507556"/>
              <a:chOff x="881180" y="5363092"/>
              <a:chExt cx="507556" cy="507556"/>
            </a:xfrm>
          </p:grpSpPr>
          <p:sp>
            <p:nvSpPr>
              <p:cNvPr id="43" name="Oval 42">
                <a:extLst>
                  <a:ext uri="{FF2B5EF4-FFF2-40B4-BE49-F238E27FC236}">
                    <a16:creationId xmlns:a16="http://schemas.microsoft.com/office/drawing/2014/main" id="{D1645959-EA37-4600-AA37-4E60474C45F7}"/>
                  </a:ext>
                </a:extLst>
              </p:cNvPr>
              <p:cNvSpPr/>
              <p:nvPr/>
            </p:nvSpPr>
            <p:spPr>
              <a:xfrm>
                <a:off x="881180" y="536309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44" name="Freeform: Shape 43">
                <a:extLst>
                  <a:ext uri="{FF2B5EF4-FFF2-40B4-BE49-F238E27FC236}">
                    <a16:creationId xmlns:a16="http://schemas.microsoft.com/office/drawing/2014/main" id="{4AEDB1B8-B1F0-41ED-A641-AE7FAF91EC0D}"/>
                  </a:ext>
                </a:extLst>
              </p:cNvPr>
              <p:cNvSpPr/>
              <p:nvPr/>
            </p:nvSpPr>
            <p:spPr>
              <a:xfrm>
                <a:off x="100850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45" name="Freeform: Shape 44">
                <a:extLst>
                  <a:ext uri="{FF2B5EF4-FFF2-40B4-BE49-F238E27FC236}">
                    <a16:creationId xmlns:a16="http://schemas.microsoft.com/office/drawing/2014/main" id="{564E331F-BA5E-4793-BFFD-B010AE6AD5FF}"/>
                  </a:ext>
                </a:extLst>
              </p:cNvPr>
              <p:cNvSpPr/>
              <p:nvPr/>
            </p:nvSpPr>
            <p:spPr>
              <a:xfrm>
                <a:off x="1160250" y="551651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grpSp>
        <p:nvGrpSpPr>
          <p:cNvPr id="57" name="Group 56">
            <a:extLst>
              <a:ext uri="{FF2B5EF4-FFF2-40B4-BE49-F238E27FC236}">
                <a16:creationId xmlns:a16="http://schemas.microsoft.com/office/drawing/2014/main" id="{1D64211A-A815-4CDE-A620-E9EA42D71559}"/>
              </a:ext>
            </a:extLst>
          </p:cNvPr>
          <p:cNvGrpSpPr>
            <a:grpSpLocks noChangeAspect="1"/>
          </p:cNvGrpSpPr>
          <p:nvPr/>
        </p:nvGrpSpPr>
        <p:grpSpPr>
          <a:xfrm>
            <a:off x="716875" y="3425599"/>
            <a:ext cx="5488095" cy="3983721"/>
            <a:chOff x="246065" y="1760381"/>
            <a:chExt cx="2744226" cy="1991990"/>
          </a:xfrm>
        </p:grpSpPr>
        <p:sp>
          <p:nvSpPr>
            <p:cNvPr id="18" name="Rectangle: Rounded Corners 17">
              <a:extLst>
                <a:ext uri="{FF2B5EF4-FFF2-40B4-BE49-F238E27FC236}">
                  <a16:creationId xmlns:a16="http://schemas.microsoft.com/office/drawing/2014/main" id="{C75B48A9-831E-4542-8663-A67F822E3D40}"/>
                </a:ext>
              </a:extLst>
            </p:cNvPr>
            <p:cNvSpPr/>
            <p:nvPr/>
          </p:nvSpPr>
          <p:spPr>
            <a:xfrm>
              <a:off x="246065" y="2014158"/>
              <a:ext cx="2744226" cy="1738213"/>
            </a:xfrm>
            <a:prstGeom prst="roundRect">
              <a:avLst>
                <a:gd name="adj" fmla="val 96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48" name="Group 47">
              <a:extLst>
                <a:ext uri="{FF2B5EF4-FFF2-40B4-BE49-F238E27FC236}">
                  <a16:creationId xmlns:a16="http://schemas.microsoft.com/office/drawing/2014/main" id="{1BA5FB80-FCD2-4B50-BCF4-318CE2BC4B47}"/>
                </a:ext>
              </a:extLst>
            </p:cNvPr>
            <p:cNvGrpSpPr/>
            <p:nvPr/>
          </p:nvGrpSpPr>
          <p:grpSpPr>
            <a:xfrm>
              <a:off x="2126744" y="1760381"/>
              <a:ext cx="507556" cy="507556"/>
              <a:chOff x="1406913" y="5404472"/>
              <a:chExt cx="507556" cy="507556"/>
            </a:xfrm>
          </p:grpSpPr>
          <p:sp>
            <p:nvSpPr>
              <p:cNvPr id="49" name="Oval 48">
                <a:extLst>
                  <a:ext uri="{FF2B5EF4-FFF2-40B4-BE49-F238E27FC236}">
                    <a16:creationId xmlns:a16="http://schemas.microsoft.com/office/drawing/2014/main" id="{8F35C5AD-B2CE-4FC0-B2E1-9187C571B274}"/>
                  </a:ext>
                </a:extLst>
              </p:cNvPr>
              <p:cNvSpPr/>
              <p:nvPr/>
            </p:nvSpPr>
            <p:spPr>
              <a:xfrm>
                <a:off x="1406913" y="5404472"/>
                <a:ext cx="507556" cy="507556"/>
              </a:xfrm>
              <a:prstGeom prst="ellipse">
                <a:avLst/>
              </a:prstGeom>
              <a:ln w="25400">
                <a:solidFill>
                  <a:schemeClr val="accent1"/>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0" name="Freeform: Shape 49">
                <a:extLst>
                  <a:ext uri="{FF2B5EF4-FFF2-40B4-BE49-F238E27FC236}">
                    <a16:creationId xmlns:a16="http://schemas.microsoft.com/office/drawing/2014/main" id="{BBDA8371-7C39-41CA-9A9E-C443A7265706}"/>
                  </a:ext>
                </a:extLst>
              </p:cNvPr>
              <p:cNvSpPr/>
              <p:nvPr/>
            </p:nvSpPr>
            <p:spPr>
              <a:xfrm>
                <a:off x="1534231"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sp>
            <p:nvSpPr>
              <p:cNvPr id="51" name="Freeform: Shape 50">
                <a:extLst>
                  <a:ext uri="{FF2B5EF4-FFF2-40B4-BE49-F238E27FC236}">
                    <a16:creationId xmlns:a16="http://schemas.microsoft.com/office/drawing/2014/main" id="{28598D9C-0F99-4AEE-A30F-AA112D0B4F52}"/>
                  </a:ext>
                </a:extLst>
              </p:cNvPr>
              <p:cNvSpPr/>
              <p:nvPr/>
            </p:nvSpPr>
            <p:spPr>
              <a:xfrm>
                <a:off x="1685983" y="5557892"/>
                <a:ext cx="101168" cy="200716"/>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solidFill>
              <a:ln w="9525" cap="flat">
                <a:noFill/>
                <a:prstDash val="solid"/>
                <a:miter/>
              </a:ln>
            </p:spPr>
            <p:txBody>
              <a:bodyPr rtlCol="0" anchor="ctr"/>
              <a:lstStyle/>
              <a:p>
                <a:endParaRPr lang="en-GB" sz="7200" dirty="0">
                  <a:latin typeface="Rubik" pitchFamily="2" charset="-79"/>
                </a:endParaRPr>
              </a:p>
            </p:txBody>
          </p:sp>
        </p:grpSp>
      </p:grpSp>
      <p:sp>
        <p:nvSpPr>
          <p:cNvPr id="10" name="Rectangle: Rounded Corners 9">
            <a:extLst>
              <a:ext uri="{FF2B5EF4-FFF2-40B4-BE49-F238E27FC236}">
                <a16:creationId xmlns:a16="http://schemas.microsoft.com/office/drawing/2014/main" id="{78E3EBEA-8137-4ED6-AFCD-F811229B0743}"/>
              </a:ext>
            </a:extLst>
          </p:cNvPr>
          <p:cNvSpPr/>
          <p:nvPr/>
        </p:nvSpPr>
        <p:spPr>
          <a:xfrm>
            <a:off x="17951450" y="3868939"/>
            <a:ext cx="5453173" cy="7190290"/>
          </a:xfrm>
          <a:prstGeom prst="roundRect">
            <a:avLst>
              <a:gd name="adj" fmla="val 69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60000" rIns="360000" bIns="360000" numCol="1" spcCol="0" rtlCol="0" fromWordArt="0" anchor="ctr" anchorCtr="0" forceAA="0" compatLnSpc="1">
            <a:prstTxWarp prst="textNoShape">
              <a:avLst/>
            </a:prstTxWarp>
            <a:noAutofit/>
          </a:bodyPr>
          <a:lstStyle/>
          <a:p>
            <a:pPr algn="ctr">
              <a:lnSpc>
                <a:spcPct val="120000"/>
              </a:lnSpc>
            </a:pPr>
            <a:r>
              <a:rPr lang="en-GB" sz="2400" dirty="0">
                <a:solidFill>
                  <a:schemeClr val="tx1">
                    <a:lumMod val="75000"/>
                    <a:lumOff val="25000"/>
                  </a:schemeClr>
                </a:solidFill>
                <a:latin typeface="Rubik" pitchFamily="2" charset="-79"/>
              </a:rPr>
              <a:t>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in.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 non Lorem ipsum </a:t>
            </a:r>
            <a:r>
              <a:rPr lang="en-GB" sz="2400" dirty="0" err="1">
                <a:solidFill>
                  <a:schemeClr val="tx1">
                    <a:lumMod val="75000"/>
                    <a:lumOff val="25000"/>
                  </a:schemeClr>
                </a:solidFill>
                <a:latin typeface="Rubik" pitchFamily="2" charset="-79"/>
              </a:rPr>
              <a:t>dolor</a:t>
            </a:r>
            <a:r>
              <a:rPr lang="en-GB" sz="2400" dirty="0">
                <a:solidFill>
                  <a:schemeClr val="tx1">
                    <a:lumMod val="75000"/>
                    <a:lumOff val="25000"/>
                  </a:schemeClr>
                </a:solidFill>
                <a:latin typeface="Rubik" pitchFamily="2" charset="-79"/>
              </a:rPr>
              <a:t> sit </a:t>
            </a:r>
            <a:r>
              <a:rPr lang="en-GB" sz="2400" dirty="0" err="1">
                <a:solidFill>
                  <a:schemeClr val="tx1">
                    <a:lumMod val="75000"/>
                    <a:lumOff val="25000"/>
                  </a:schemeClr>
                </a:solidFill>
                <a:latin typeface="Rubik" pitchFamily="2" charset="-79"/>
              </a:rPr>
              <a:t>amet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consectetur</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adipiscing</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elit</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Quisque</a:t>
            </a:r>
            <a:r>
              <a:rPr lang="en-GB" sz="2400" dirty="0">
                <a:solidFill>
                  <a:schemeClr val="tx1">
                    <a:lumMod val="75000"/>
                    <a:lumOff val="25000"/>
                  </a:schemeClr>
                </a:solidFill>
                <a:latin typeface="Rubik" pitchFamily="2" charset="-79"/>
              </a:rPr>
              <a:t> in </a:t>
            </a:r>
            <a:r>
              <a:rPr lang="en-GB" sz="2400" dirty="0" err="1">
                <a:solidFill>
                  <a:schemeClr val="tx1">
                    <a:lumMod val="75000"/>
                    <a:lumOff val="25000"/>
                  </a:schemeClr>
                </a:solidFill>
                <a:latin typeface="Rubik" pitchFamily="2" charset="-79"/>
              </a:rPr>
              <a:t>metus</a:t>
            </a:r>
            <a:r>
              <a:rPr lang="en-GB" sz="2400" dirty="0">
                <a:solidFill>
                  <a:schemeClr val="tx1">
                    <a:lumMod val="75000"/>
                    <a:lumOff val="25000"/>
                  </a:schemeClr>
                </a:solidFill>
                <a:latin typeface="Rubik" pitchFamily="2" charset="-79"/>
              </a:rPr>
              <a:t> vitae </a:t>
            </a:r>
            <a:r>
              <a:rPr lang="en-GB" sz="2400" dirty="0" err="1">
                <a:solidFill>
                  <a:schemeClr val="tx1">
                    <a:lumMod val="75000"/>
                    <a:lumOff val="25000"/>
                  </a:schemeClr>
                </a:solidFill>
                <a:latin typeface="Rubik" pitchFamily="2" charset="-79"/>
              </a:rPr>
              <a:t>augue</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faucibus</a:t>
            </a:r>
            <a:r>
              <a:rPr lang="en-GB" sz="2400" dirty="0">
                <a:solidFill>
                  <a:schemeClr val="tx1">
                    <a:lumMod val="75000"/>
                    <a:lumOff val="25000"/>
                  </a:schemeClr>
                </a:solidFill>
                <a:latin typeface="Rubik" pitchFamily="2" charset="-79"/>
              </a:rPr>
              <a:t> </a:t>
            </a:r>
            <a:r>
              <a:rPr lang="en-GB" sz="2400" dirty="0" err="1">
                <a:solidFill>
                  <a:schemeClr val="tx1">
                    <a:lumMod val="75000"/>
                    <a:lumOff val="25000"/>
                  </a:schemeClr>
                </a:solidFill>
                <a:latin typeface="Rubik" pitchFamily="2" charset="-79"/>
              </a:rPr>
              <a:t>elementum</a:t>
            </a:r>
            <a:r>
              <a:rPr lang="en-GB" sz="2400" dirty="0">
                <a:solidFill>
                  <a:schemeClr val="tx1">
                    <a:lumMod val="75000"/>
                    <a:lumOff val="25000"/>
                  </a:schemeClr>
                </a:solidFill>
                <a:latin typeface="Rubik" pitchFamily="2" charset="-79"/>
              </a:rPr>
              <a:t>.</a:t>
            </a:r>
          </a:p>
        </p:txBody>
      </p:sp>
      <p:grpSp>
        <p:nvGrpSpPr>
          <p:cNvPr id="52" name="Group 51">
            <a:extLst>
              <a:ext uri="{FF2B5EF4-FFF2-40B4-BE49-F238E27FC236}">
                <a16:creationId xmlns:a16="http://schemas.microsoft.com/office/drawing/2014/main" id="{49BAC6D3-3ABF-436B-B6C8-8B8499BABCAE}"/>
              </a:ext>
            </a:extLst>
          </p:cNvPr>
          <p:cNvGrpSpPr/>
          <p:nvPr/>
        </p:nvGrpSpPr>
        <p:grpSpPr>
          <a:xfrm>
            <a:off x="21748403" y="3256005"/>
            <a:ext cx="1048444" cy="1048444"/>
            <a:chOff x="254506" y="4052289"/>
            <a:chExt cx="719297" cy="719298"/>
          </a:xfrm>
          <a:effectLst>
            <a:outerShdw blurRad="63500" sx="102000" sy="102000" algn="ctr" rotWithShape="0">
              <a:prstClr val="black">
                <a:alpha val="20000"/>
              </a:prstClr>
            </a:outerShdw>
          </a:effectLst>
        </p:grpSpPr>
        <p:sp>
          <p:nvSpPr>
            <p:cNvPr id="69" name="Freeform: Shape 68">
              <a:extLst>
                <a:ext uri="{FF2B5EF4-FFF2-40B4-BE49-F238E27FC236}">
                  <a16:creationId xmlns:a16="http://schemas.microsoft.com/office/drawing/2014/main" id="{831AF024-35FE-4F85-A6EF-74D3AE671C3A}"/>
                </a:ext>
              </a:extLst>
            </p:cNvPr>
            <p:cNvSpPr/>
            <p:nvPr/>
          </p:nvSpPr>
          <p:spPr>
            <a:xfrm>
              <a:off x="254506" y="4052289"/>
              <a:ext cx="719297" cy="719298"/>
            </a:xfrm>
            <a:custGeom>
              <a:avLst/>
              <a:gdLst>
                <a:gd name="connsiteX0" fmla="*/ 1323196 w 1323195"/>
                <a:gd name="connsiteY0" fmla="*/ 661598 h 1323196"/>
                <a:gd name="connsiteX1" fmla="*/ 661598 w 1323195"/>
                <a:gd name="connsiteY1" fmla="*/ 0 h 1323196"/>
                <a:gd name="connsiteX2" fmla="*/ 0 w 1323195"/>
                <a:gd name="connsiteY2" fmla="*/ 661598 h 1323196"/>
                <a:gd name="connsiteX3" fmla="*/ 661598 w 1323195"/>
                <a:gd name="connsiteY3" fmla="*/ 1323196 h 1323196"/>
                <a:gd name="connsiteX4" fmla="*/ 1323196 w 1323195"/>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5" h="1323196">
                  <a:moveTo>
                    <a:pt x="1323196" y="661598"/>
                  </a:moveTo>
                  <a:cubicBezTo>
                    <a:pt x="1323196" y="296212"/>
                    <a:pt x="1026985" y="0"/>
                    <a:pt x="661598" y="0"/>
                  </a:cubicBezTo>
                  <a:cubicBezTo>
                    <a:pt x="296211" y="0"/>
                    <a:pt x="0" y="296212"/>
                    <a:pt x="0" y="661598"/>
                  </a:cubicBezTo>
                  <a:cubicBezTo>
                    <a:pt x="0" y="1026985"/>
                    <a:pt x="296211" y="1323196"/>
                    <a:pt x="661598" y="1323196"/>
                  </a:cubicBezTo>
                  <a:cubicBezTo>
                    <a:pt x="1026985" y="1323103"/>
                    <a:pt x="1323196" y="1026891"/>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grpSp>
          <p:nvGrpSpPr>
            <p:cNvPr id="71" name="Graphic 291">
              <a:extLst>
                <a:ext uri="{FF2B5EF4-FFF2-40B4-BE49-F238E27FC236}">
                  <a16:creationId xmlns:a16="http://schemas.microsoft.com/office/drawing/2014/main" id="{212CD59D-254C-48A1-81F7-60B4FEEA1D15}"/>
                </a:ext>
              </a:extLst>
            </p:cNvPr>
            <p:cNvGrpSpPr/>
            <p:nvPr/>
          </p:nvGrpSpPr>
          <p:grpSpPr>
            <a:xfrm>
              <a:off x="381290" y="4190803"/>
              <a:ext cx="465717" cy="442110"/>
              <a:chOff x="-5245344" y="1116127"/>
              <a:chExt cx="4724127" cy="4484662"/>
            </a:xfrm>
          </p:grpSpPr>
          <p:sp>
            <p:nvSpPr>
              <p:cNvPr id="72" name="Freeform: Shape 71">
                <a:extLst>
                  <a:ext uri="{FF2B5EF4-FFF2-40B4-BE49-F238E27FC236}">
                    <a16:creationId xmlns:a16="http://schemas.microsoft.com/office/drawing/2014/main" id="{8F2C8A98-1714-42B2-BD11-4820BB8C75AE}"/>
                  </a:ext>
                </a:extLst>
              </p:cNvPr>
              <p:cNvSpPr/>
              <p:nvPr/>
            </p:nvSpPr>
            <p:spPr>
              <a:xfrm>
                <a:off x="-5245344" y="1116127"/>
                <a:ext cx="4724127" cy="4075256"/>
              </a:xfrm>
              <a:custGeom>
                <a:avLst/>
                <a:gdLst>
                  <a:gd name="connsiteX0" fmla="*/ 4646402 w 4724129"/>
                  <a:gd name="connsiteY0" fmla="*/ 1721739 h 4075259"/>
                  <a:gd name="connsiteX1" fmla="*/ 4133576 w 4724129"/>
                  <a:gd name="connsiteY1" fmla="*/ 769334 h 4075259"/>
                  <a:gd name="connsiteX2" fmla="*/ 3913834 w 4724129"/>
                  <a:gd name="connsiteY2" fmla="*/ 769334 h 4075259"/>
                  <a:gd name="connsiteX3" fmla="*/ 3474160 w 4724129"/>
                  <a:gd name="connsiteY3" fmla="*/ 806006 h 4075259"/>
                  <a:gd name="connsiteX4" fmla="*/ 3071253 w 4724129"/>
                  <a:gd name="connsiteY4" fmla="*/ 952500 h 4075259"/>
                  <a:gd name="connsiteX5" fmla="*/ 2631674 w 4724129"/>
                  <a:gd name="connsiteY5" fmla="*/ 769334 h 4075259"/>
                  <a:gd name="connsiteX6" fmla="*/ 2558331 w 4724129"/>
                  <a:gd name="connsiteY6" fmla="*/ 512826 h 4075259"/>
                  <a:gd name="connsiteX7" fmla="*/ 2631674 w 4724129"/>
                  <a:gd name="connsiteY7" fmla="*/ 329756 h 4075259"/>
                  <a:gd name="connsiteX8" fmla="*/ 2631674 w 4724129"/>
                  <a:gd name="connsiteY8" fmla="*/ 109919 h 4075259"/>
                  <a:gd name="connsiteX9" fmla="*/ 2301918 w 4724129"/>
                  <a:gd name="connsiteY9" fmla="*/ 0 h 4075259"/>
                  <a:gd name="connsiteX10" fmla="*/ 1752326 w 4724129"/>
                  <a:gd name="connsiteY10" fmla="*/ 256413 h 4075259"/>
                  <a:gd name="connsiteX11" fmla="*/ 1569351 w 4724129"/>
                  <a:gd name="connsiteY11" fmla="*/ 402908 h 4075259"/>
                  <a:gd name="connsiteX12" fmla="*/ 1349609 w 4724129"/>
                  <a:gd name="connsiteY12" fmla="*/ 659416 h 4075259"/>
                  <a:gd name="connsiteX13" fmla="*/ 800016 w 4724129"/>
                  <a:gd name="connsiteY13" fmla="*/ 806006 h 4075259"/>
                  <a:gd name="connsiteX14" fmla="*/ 287095 w 4724129"/>
                  <a:gd name="connsiteY14" fmla="*/ 1099090 h 4075259"/>
                  <a:gd name="connsiteX15" fmla="*/ 287095 w 4724129"/>
                  <a:gd name="connsiteY15" fmla="*/ 1392174 h 4075259"/>
                  <a:gd name="connsiteX16" fmla="*/ 103929 w 4724129"/>
                  <a:gd name="connsiteY16" fmla="*/ 1868424 h 4075259"/>
                  <a:gd name="connsiteX17" fmla="*/ 30777 w 4724129"/>
                  <a:gd name="connsiteY17" fmla="*/ 1978343 h 4075259"/>
                  <a:gd name="connsiteX18" fmla="*/ 140696 w 4724129"/>
                  <a:gd name="connsiteY18" fmla="*/ 2491169 h 4075259"/>
                  <a:gd name="connsiteX19" fmla="*/ 287190 w 4724129"/>
                  <a:gd name="connsiteY19" fmla="*/ 2674334 h 4075259"/>
                  <a:gd name="connsiteX20" fmla="*/ 397109 w 4724129"/>
                  <a:gd name="connsiteY20" fmla="*/ 2820734 h 4075259"/>
                  <a:gd name="connsiteX21" fmla="*/ 397109 w 4724129"/>
                  <a:gd name="connsiteY21" fmla="*/ 3187065 h 4075259"/>
                  <a:gd name="connsiteX22" fmla="*/ 360533 w 4724129"/>
                  <a:gd name="connsiteY22" fmla="*/ 3370231 h 4075259"/>
                  <a:gd name="connsiteX23" fmla="*/ 580370 w 4724129"/>
                  <a:gd name="connsiteY23" fmla="*/ 3480149 h 4075259"/>
                  <a:gd name="connsiteX24" fmla="*/ 763535 w 4724129"/>
                  <a:gd name="connsiteY24" fmla="*/ 3626549 h 4075259"/>
                  <a:gd name="connsiteX25" fmla="*/ 946701 w 4724129"/>
                  <a:gd name="connsiteY25" fmla="*/ 3846290 h 4075259"/>
                  <a:gd name="connsiteX26" fmla="*/ 1166538 w 4724129"/>
                  <a:gd name="connsiteY26" fmla="*/ 3992880 h 4075259"/>
                  <a:gd name="connsiteX27" fmla="*/ 1459527 w 4724129"/>
                  <a:gd name="connsiteY27" fmla="*/ 4066128 h 4075259"/>
                  <a:gd name="connsiteX28" fmla="*/ 1752611 w 4724129"/>
                  <a:gd name="connsiteY28" fmla="*/ 4029456 h 4075259"/>
                  <a:gd name="connsiteX29" fmla="*/ 1935777 w 4724129"/>
                  <a:gd name="connsiteY29" fmla="*/ 3773043 h 4075259"/>
                  <a:gd name="connsiteX30" fmla="*/ 1944540 w 4724129"/>
                  <a:gd name="connsiteY30" fmla="*/ 3768662 h 4075259"/>
                  <a:gd name="connsiteX31" fmla="*/ 1897868 w 4724129"/>
                  <a:gd name="connsiteY31" fmla="*/ 3728371 h 4075259"/>
                  <a:gd name="connsiteX32" fmla="*/ 1483054 w 4724129"/>
                  <a:gd name="connsiteY32" fmla="*/ 2761583 h 4075259"/>
                  <a:gd name="connsiteX33" fmla="*/ 1850719 w 4724129"/>
                  <a:gd name="connsiteY33" fmla="*/ 1842040 h 4075259"/>
                  <a:gd name="connsiteX34" fmla="*/ 2817697 w 4724129"/>
                  <a:gd name="connsiteY34" fmla="*/ 1427417 h 4075259"/>
                  <a:gd name="connsiteX35" fmla="*/ 3737241 w 4724129"/>
                  <a:gd name="connsiteY35" fmla="*/ 1794986 h 4075259"/>
                  <a:gd name="connsiteX36" fmla="*/ 3737336 w 4724129"/>
                  <a:gd name="connsiteY36" fmla="*/ 1794891 h 4075259"/>
                  <a:gd name="connsiteX37" fmla="*/ 4084141 w 4724129"/>
                  <a:gd name="connsiteY37" fmla="*/ 2344484 h 4075259"/>
                  <a:gd name="connsiteX38" fmla="*/ 4280451 w 4724129"/>
                  <a:gd name="connsiteY38" fmla="*/ 2051399 h 4075259"/>
                  <a:gd name="connsiteX39" fmla="*/ 4683549 w 4724129"/>
                  <a:gd name="connsiteY39" fmla="*/ 1868234 h 4075259"/>
                  <a:gd name="connsiteX40" fmla="*/ 4646402 w 4724129"/>
                  <a:gd name="connsiteY40" fmla="*/ 1721739 h 407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24129" h="4075259">
                    <a:moveTo>
                      <a:pt x="4646402" y="1721739"/>
                    </a:moveTo>
                    <a:cubicBezTo>
                      <a:pt x="4646402" y="1721739"/>
                      <a:pt x="4426660" y="1318832"/>
                      <a:pt x="4133576" y="769334"/>
                    </a:cubicBezTo>
                    <a:cubicBezTo>
                      <a:pt x="3840491" y="219742"/>
                      <a:pt x="3913834" y="769334"/>
                      <a:pt x="3913834" y="769334"/>
                    </a:cubicBezTo>
                    <a:cubicBezTo>
                      <a:pt x="3913834" y="769334"/>
                      <a:pt x="3583983" y="806006"/>
                      <a:pt x="3474160" y="806006"/>
                    </a:cubicBezTo>
                    <a:cubicBezTo>
                      <a:pt x="3364337" y="806006"/>
                      <a:pt x="3071253" y="952500"/>
                      <a:pt x="3071253" y="952500"/>
                    </a:cubicBezTo>
                    <a:lnTo>
                      <a:pt x="2631674" y="769334"/>
                    </a:lnTo>
                    <a:lnTo>
                      <a:pt x="2558331" y="512826"/>
                    </a:lnTo>
                    <a:lnTo>
                      <a:pt x="2631674" y="329756"/>
                    </a:lnTo>
                    <a:lnTo>
                      <a:pt x="2631674" y="109919"/>
                    </a:lnTo>
                    <a:lnTo>
                      <a:pt x="2301918" y="0"/>
                    </a:lnTo>
                    <a:lnTo>
                      <a:pt x="1752326" y="256413"/>
                    </a:lnTo>
                    <a:lnTo>
                      <a:pt x="1569351" y="402908"/>
                    </a:lnTo>
                    <a:lnTo>
                      <a:pt x="1349609" y="659416"/>
                    </a:lnTo>
                    <a:cubicBezTo>
                      <a:pt x="1349609" y="659416"/>
                      <a:pt x="909935" y="732758"/>
                      <a:pt x="800016" y="806006"/>
                    </a:cubicBezTo>
                    <a:cubicBezTo>
                      <a:pt x="690098" y="879253"/>
                      <a:pt x="287095" y="952595"/>
                      <a:pt x="287095" y="1099090"/>
                    </a:cubicBezTo>
                    <a:cubicBezTo>
                      <a:pt x="287095" y="1245680"/>
                      <a:pt x="323671" y="1245489"/>
                      <a:pt x="287095" y="1392174"/>
                    </a:cubicBezTo>
                    <a:cubicBezTo>
                      <a:pt x="250519" y="1538764"/>
                      <a:pt x="177176" y="1758506"/>
                      <a:pt x="103929" y="1868424"/>
                    </a:cubicBezTo>
                    <a:cubicBezTo>
                      <a:pt x="30777" y="1978343"/>
                      <a:pt x="140600" y="1831848"/>
                      <a:pt x="30777" y="1978343"/>
                    </a:cubicBezTo>
                    <a:cubicBezTo>
                      <a:pt x="-79141" y="2124837"/>
                      <a:pt x="140696" y="2491169"/>
                      <a:pt x="140696" y="2491169"/>
                    </a:cubicBezTo>
                    <a:lnTo>
                      <a:pt x="287190" y="2674334"/>
                    </a:lnTo>
                    <a:lnTo>
                      <a:pt x="397109" y="2820734"/>
                    </a:lnTo>
                    <a:lnTo>
                      <a:pt x="397109" y="3187065"/>
                    </a:lnTo>
                    <a:lnTo>
                      <a:pt x="360533" y="3370231"/>
                    </a:lnTo>
                    <a:lnTo>
                      <a:pt x="580370" y="3480149"/>
                    </a:lnTo>
                    <a:lnTo>
                      <a:pt x="763535" y="3626549"/>
                    </a:lnTo>
                    <a:lnTo>
                      <a:pt x="946701" y="3846290"/>
                    </a:lnTo>
                    <a:lnTo>
                      <a:pt x="1166538" y="3992880"/>
                    </a:lnTo>
                    <a:lnTo>
                      <a:pt x="1459527" y="4066128"/>
                    </a:lnTo>
                    <a:cubicBezTo>
                      <a:pt x="1459527" y="4066128"/>
                      <a:pt x="1642693" y="4102703"/>
                      <a:pt x="1752611" y="4029456"/>
                    </a:cubicBezTo>
                    <a:cubicBezTo>
                      <a:pt x="1862721" y="3956209"/>
                      <a:pt x="1935777" y="3773043"/>
                      <a:pt x="1935777" y="3773043"/>
                    </a:cubicBezTo>
                    <a:lnTo>
                      <a:pt x="1944540" y="3768662"/>
                    </a:lnTo>
                    <a:cubicBezTo>
                      <a:pt x="1929014" y="3755231"/>
                      <a:pt x="1912917" y="3742754"/>
                      <a:pt x="1897868" y="3728371"/>
                    </a:cubicBezTo>
                    <a:cubicBezTo>
                      <a:pt x="1622881" y="3467195"/>
                      <a:pt x="1482482" y="3112865"/>
                      <a:pt x="1483054" y="2761583"/>
                    </a:cubicBezTo>
                    <a:cubicBezTo>
                      <a:pt x="1482673" y="2432399"/>
                      <a:pt x="1605736" y="2099120"/>
                      <a:pt x="1850719" y="1842040"/>
                    </a:cubicBezTo>
                    <a:cubicBezTo>
                      <a:pt x="2111895" y="1567053"/>
                      <a:pt x="2466415" y="1426940"/>
                      <a:pt x="2817697" y="1427417"/>
                    </a:cubicBezTo>
                    <a:cubicBezTo>
                      <a:pt x="3146595" y="1426940"/>
                      <a:pt x="3480066" y="1549908"/>
                      <a:pt x="3737241" y="1794986"/>
                    </a:cubicBezTo>
                    <a:lnTo>
                      <a:pt x="3737336" y="1794891"/>
                    </a:lnTo>
                    <a:cubicBezTo>
                      <a:pt x="3902118" y="1951482"/>
                      <a:pt x="4017371" y="2141792"/>
                      <a:pt x="4084141" y="2344484"/>
                    </a:cubicBezTo>
                    <a:cubicBezTo>
                      <a:pt x="4150816" y="2250758"/>
                      <a:pt x="4228064" y="2138744"/>
                      <a:pt x="4280451" y="2051399"/>
                    </a:cubicBezTo>
                    <a:cubicBezTo>
                      <a:pt x="4390275" y="1868234"/>
                      <a:pt x="4573631" y="1868234"/>
                      <a:pt x="4683549" y="1868234"/>
                    </a:cubicBezTo>
                    <a:cubicBezTo>
                      <a:pt x="4792992" y="1868329"/>
                      <a:pt x="4646402" y="1721739"/>
                      <a:pt x="4646402" y="1721739"/>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3" name="Freeform: Shape 72">
                <a:extLst>
                  <a:ext uri="{FF2B5EF4-FFF2-40B4-BE49-F238E27FC236}">
                    <a16:creationId xmlns:a16="http://schemas.microsoft.com/office/drawing/2014/main" id="{0CD5C10E-DB77-4D9C-BB4E-D71ABC33FB48}"/>
                  </a:ext>
                </a:extLst>
              </p:cNvPr>
              <p:cNvSpPr/>
              <p:nvPr/>
            </p:nvSpPr>
            <p:spPr>
              <a:xfrm>
                <a:off x="-3548839" y="2757572"/>
                <a:ext cx="2241136" cy="2241040"/>
              </a:xfrm>
              <a:custGeom>
                <a:avLst/>
                <a:gdLst>
                  <a:gd name="connsiteX0" fmla="*/ 1120522 w 2241138"/>
                  <a:gd name="connsiteY0" fmla="*/ 2241043 h 2241043"/>
                  <a:gd name="connsiteX1" fmla="*/ 348330 w 2241138"/>
                  <a:gd name="connsiteY1" fmla="*/ 1932433 h 2241043"/>
                  <a:gd name="connsiteX2" fmla="*/ 1 w 2241138"/>
                  <a:gd name="connsiteY2" fmla="*/ 1120427 h 2241043"/>
                  <a:gd name="connsiteX3" fmla="*/ 308611 w 2241138"/>
                  <a:gd name="connsiteY3" fmla="*/ 348045 h 2241043"/>
                  <a:gd name="connsiteX4" fmla="*/ 1120808 w 2241138"/>
                  <a:gd name="connsiteY4" fmla="*/ 1 h 2241043"/>
                  <a:gd name="connsiteX5" fmla="*/ 1892999 w 2241138"/>
                  <a:gd name="connsiteY5" fmla="*/ 308611 h 2241043"/>
                  <a:gd name="connsiteX6" fmla="*/ 1745553 w 2241138"/>
                  <a:gd name="connsiteY6" fmla="*/ 463488 h 2241043"/>
                  <a:gd name="connsiteX7" fmla="*/ 1598296 w 2241138"/>
                  <a:gd name="connsiteY7" fmla="*/ 618174 h 2241043"/>
                  <a:gd name="connsiteX8" fmla="*/ 1120808 w 2241138"/>
                  <a:gd name="connsiteY8" fmla="*/ 427293 h 2241043"/>
                  <a:gd name="connsiteX9" fmla="*/ 618174 w 2241138"/>
                  <a:gd name="connsiteY9" fmla="*/ 642843 h 2241043"/>
                  <a:gd name="connsiteX10" fmla="*/ 427388 w 2241138"/>
                  <a:gd name="connsiteY10" fmla="*/ 1120332 h 2241043"/>
                  <a:gd name="connsiteX11" fmla="*/ 642843 w 2241138"/>
                  <a:gd name="connsiteY11" fmla="*/ 1622585 h 2241043"/>
                  <a:gd name="connsiteX12" fmla="*/ 1120331 w 2241138"/>
                  <a:gd name="connsiteY12" fmla="*/ 1813466 h 2241043"/>
                  <a:gd name="connsiteX13" fmla="*/ 1622680 w 2241138"/>
                  <a:gd name="connsiteY13" fmla="*/ 1598391 h 2241043"/>
                  <a:gd name="connsiteX14" fmla="*/ 1813561 w 2241138"/>
                  <a:gd name="connsiteY14" fmla="*/ 1120522 h 2241043"/>
                  <a:gd name="connsiteX15" fmla="*/ 1598296 w 2241138"/>
                  <a:gd name="connsiteY15" fmla="*/ 618078 h 2241043"/>
                  <a:gd name="connsiteX16" fmla="*/ 1745457 w 2241138"/>
                  <a:gd name="connsiteY16" fmla="*/ 463392 h 2241043"/>
                  <a:gd name="connsiteX17" fmla="*/ 1892904 w 2241138"/>
                  <a:gd name="connsiteY17" fmla="*/ 308516 h 2241043"/>
                  <a:gd name="connsiteX18" fmla="*/ 2241138 w 2241138"/>
                  <a:gd name="connsiteY18" fmla="*/ 1120522 h 2241043"/>
                  <a:gd name="connsiteX19" fmla="*/ 1932528 w 2241138"/>
                  <a:gd name="connsiteY19" fmla="*/ 1892904 h 2241043"/>
                  <a:gd name="connsiteX20" fmla="*/ 1121094 w 2241138"/>
                  <a:gd name="connsiteY20" fmla="*/ 2240948 h 2241043"/>
                  <a:gd name="connsiteX21" fmla="*/ 1120522 w 2241138"/>
                  <a:gd name="connsiteY21" fmla="*/ 2240948 h 224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1138" h="2241043">
                    <a:moveTo>
                      <a:pt x="1120522" y="2241043"/>
                    </a:moveTo>
                    <a:cubicBezTo>
                      <a:pt x="843726" y="2241234"/>
                      <a:pt x="564548" y="2138268"/>
                      <a:pt x="348330" y="1932433"/>
                    </a:cubicBezTo>
                    <a:cubicBezTo>
                      <a:pt x="117254" y="1712596"/>
                      <a:pt x="-380" y="1415702"/>
                      <a:pt x="1" y="1120427"/>
                    </a:cubicBezTo>
                    <a:cubicBezTo>
                      <a:pt x="-189" y="843630"/>
                      <a:pt x="102680" y="564453"/>
                      <a:pt x="308611" y="348045"/>
                    </a:cubicBezTo>
                    <a:cubicBezTo>
                      <a:pt x="528448" y="116968"/>
                      <a:pt x="825342" y="-380"/>
                      <a:pt x="1120808" y="1"/>
                    </a:cubicBezTo>
                    <a:cubicBezTo>
                      <a:pt x="1397509" y="-380"/>
                      <a:pt x="1676782" y="102490"/>
                      <a:pt x="1892999" y="308611"/>
                    </a:cubicBezTo>
                    <a:lnTo>
                      <a:pt x="1745553" y="463488"/>
                    </a:lnTo>
                    <a:lnTo>
                      <a:pt x="1598296" y="618174"/>
                    </a:lnTo>
                    <a:cubicBezTo>
                      <a:pt x="1463517" y="490062"/>
                      <a:pt x="1293210" y="427483"/>
                      <a:pt x="1120808" y="427293"/>
                    </a:cubicBezTo>
                    <a:cubicBezTo>
                      <a:pt x="936880" y="427674"/>
                      <a:pt x="755143" y="499111"/>
                      <a:pt x="618174" y="642843"/>
                    </a:cubicBezTo>
                    <a:cubicBezTo>
                      <a:pt x="490253" y="777336"/>
                      <a:pt x="427578" y="947929"/>
                      <a:pt x="427388" y="1120332"/>
                    </a:cubicBezTo>
                    <a:cubicBezTo>
                      <a:pt x="427578" y="1304259"/>
                      <a:pt x="499301" y="1485996"/>
                      <a:pt x="642843" y="1622585"/>
                    </a:cubicBezTo>
                    <a:cubicBezTo>
                      <a:pt x="777336" y="1750505"/>
                      <a:pt x="948120" y="1813371"/>
                      <a:pt x="1120331" y="1813466"/>
                    </a:cubicBezTo>
                    <a:cubicBezTo>
                      <a:pt x="1304450" y="1813085"/>
                      <a:pt x="1486092" y="1741743"/>
                      <a:pt x="1622680" y="1598391"/>
                    </a:cubicBezTo>
                    <a:cubicBezTo>
                      <a:pt x="1750601" y="1463327"/>
                      <a:pt x="1813466" y="1292544"/>
                      <a:pt x="1813561" y="1120522"/>
                    </a:cubicBezTo>
                    <a:cubicBezTo>
                      <a:pt x="1813371" y="936499"/>
                      <a:pt x="1741933" y="754857"/>
                      <a:pt x="1598296" y="618078"/>
                    </a:cubicBezTo>
                    <a:lnTo>
                      <a:pt x="1745457" y="463392"/>
                    </a:lnTo>
                    <a:lnTo>
                      <a:pt x="1892904" y="308516"/>
                    </a:lnTo>
                    <a:cubicBezTo>
                      <a:pt x="2124171" y="528067"/>
                      <a:pt x="2241329" y="825057"/>
                      <a:pt x="2241138" y="1120522"/>
                    </a:cubicBezTo>
                    <a:cubicBezTo>
                      <a:pt x="2241329" y="1397223"/>
                      <a:pt x="2138364" y="1676306"/>
                      <a:pt x="1932528" y="1892904"/>
                    </a:cubicBezTo>
                    <a:cubicBezTo>
                      <a:pt x="1712882" y="2123790"/>
                      <a:pt x="1416273" y="2240948"/>
                      <a:pt x="1121094" y="2240948"/>
                    </a:cubicBezTo>
                    <a:lnTo>
                      <a:pt x="1120522" y="2240948"/>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4" name="Freeform: Shape 73">
                <a:extLst>
                  <a:ext uri="{FF2B5EF4-FFF2-40B4-BE49-F238E27FC236}">
                    <a16:creationId xmlns:a16="http://schemas.microsoft.com/office/drawing/2014/main" id="{32181716-03E3-4758-BB25-F8445F8ADF69}"/>
                  </a:ext>
                </a:extLst>
              </p:cNvPr>
              <p:cNvSpPr/>
              <p:nvPr/>
            </p:nvSpPr>
            <p:spPr>
              <a:xfrm>
                <a:off x="-1970098" y="4316781"/>
                <a:ext cx="1356406" cy="1284008"/>
              </a:xfrm>
              <a:custGeom>
                <a:avLst/>
                <a:gdLst>
                  <a:gd name="connsiteX0" fmla="*/ 786788 w 1356406"/>
                  <a:gd name="connsiteY0" fmla="*/ 1197236 h 1284008"/>
                  <a:gd name="connsiteX1" fmla="*/ 114419 w 1356406"/>
                  <a:gd name="connsiteY1" fmla="*/ 597161 h 1284008"/>
                  <a:gd name="connsiteX2" fmla="*/ 86796 w 1356406"/>
                  <a:gd name="connsiteY2" fmla="*/ 114338 h 1284008"/>
                  <a:gd name="connsiteX3" fmla="*/ 569619 w 1356406"/>
                  <a:gd name="connsiteY3" fmla="*/ 86811 h 1284008"/>
                  <a:gd name="connsiteX4" fmla="*/ 1241988 w 1356406"/>
                  <a:gd name="connsiteY4" fmla="*/ 686886 h 1284008"/>
                  <a:gd name="connsiteX5" fmla="*/ 1269611 w 1356406"/>
                  <a:gd name="connsiteY5" fmla="*/ 1169708 h 1284008"/>
                  <a:gd name="connsiteX6" fmla="*/ 1014150 w 1356406"/>
                  <a:gd name="connsiteY6" fmla="*/ 1284008 h 1284008"/>
                  <a:gd name="connsiteX7" fmla="*/ 786788 w 1356406"/>
                  <a:gd name="connsiteY7" fmla="*/ 1197236 h 128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406" h="1284008">
                    <a:moveTo>
                      <a:pt x="786788" y="1197236"/>
                    </a:moveTo>
                    <a:lnTo>
                      <a:pt x="114419" y="597161"/>
                    </a:lnTo>
                    <a:cubicBezTo>
                      <a:pt x="-26647" y="471430"/>
                      <a:pt x="-38934" y="255213"/>
                      <a:pt x="86796" y="114338"/>
                    </a:cubicBezTo>
                    <a:cubicBezTo>
                      <a:pt x="212621" y="-26537"/>
                      <a:pt x="428744" y="-39014"/>
                      <a:pt x="569619" y="86811"/>
                    </a:cubicBezTo>
                    <a:lnTo>
                      <a:pt x="1241988" y="686886"/>
                    </a:lnTo>
                    <a:cubicBezTo>
                      <a:pt x="1383054" y="812711"/>
                      <a:pt x="1395341" y="1028738"/>
                      <a:pt x="1269611" y="1169708"/>
                    </a:cubicBezTo>
                    <a:cubicBezTo>
                      <a:pt x="1201983" y="1245432"/>
                      <a:pt x="1108353" y="1284008"/>
                      <a:pt x="1014150" y="1284008"/>
                    </a:cubicBezTo>
                    <a:cubicBezTo>
                      <a:pt x="933188" y="1284008"/>
                      <a:pt x="851939" y="1255528"/>
                      <a:pt x="786788" y="1197236"/>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sp>
            <p:nvSpPr>
              <p:cNvPr id="75" name="Freeform: Shape 74">
                <a:extLst>
                  <a:ext uri="{FF2B5EF4-FFF2-40B4-BE49-F238E27FC236}">
                    <a16:creationId xmlns:a16="http://schemas.microsoft.com/office/drawing/2014/main" id="{97B57331-BF01-4A18-AD3E-13DFAE120DD9}"/>
                  </a:ext>
                </a:extLst>
              </p:cNvPr>
              <p:cNvSpPr/>
              <p:nvPr/>
            </p:nvSpPr>
            <p:spPr>
              <a:xfrm>
                <a:off x="-2929242" y="3366605"/>
                <a:ext cx="971454" cy="969454"/>
              </a:xfrm>
              <a:custGeom>
                <a:avLst/>
                <a:gdLst>
                  <a:gd name="connsiteX0" fmla="*/ 497396 w 971454"/>
                  <a:gd name="connsiteY0" fmla="*/ 0 h 969454"/>
                  <a:gd name="connsiteX1" fmla="*/ 0 w 971454"/>
                  <a:gd name="connsiteY1" fmla="*/ 497395 h 969454"/>
                  <a:gd name="connsiteX2" fmla="*/ 341090 w 971454"/>
                  <a:gd name="connsiteY2" fmla="*/ 969454 h 969454"/>
                  <a:gd name="connsiteX3" fmla="*/ 607695 w 971454"/>
                  <a:gd name="connsiteY3" fmla="*/ 690658 h 969454"/>
                  <a:gd name="connsiteX4" fmla="*/ 753618 w 971454"/>
                  <a:gd name="connsiteY4" fmla="*/ 557022 h 969454"/>
                  <a:gd name="connsiteX5" fmla="*/ 966311 w 971454"/>
                  <a:gd name="connsiteY5" fmla="*/ 525209 h 969454"/>
                  <a:gd name="connsiteX6" fmla="*/ 971455 w 971454"/>
                  <a:gd name="connsiteY6" fmla="*/ 347091 h 969454"/>
                  <a:gd name="connsiteX7" fmla="*/ 497396 w 971454"/>
                  <a:gd name="connsiteY7" fmla="*/ 0 h 9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1454" h="969454">
                    <a:moveTo>
                      <a:pt x="497396" y="0"/>
                    </a:moveTo>
                    <a:cubicBezTo>
                      <a:pt x="222694" y="0"/>
                      <a:pt x="0" y="222790"/>
                      <a:pt x="0" y="497395"/>
                    </a:cubicBezTo>
                    <a:cubicBezTo>
                      <a:pt x="0" y="717423"/>
                      <a:pt x="143066" y="903827"/>
                      <a:pt x="341090" y="969454"/>
                    </a:cubicBezTo>
                    <a:lnTo>
                      <a:pt x="607695" y="690658"/>
                    </a:lnTo>
                    <a:lnTo>
                      <a:pt x="753618" y="557022"/>
                    </a:lnTo>
                    <a:cubicBezTo>
                      <a:pt x="753618" y="557022"/>
                      <a:pt x="966311" y="629793"/>
                      <a:pt x="966311" y="525209"/>
                    </a:cubicBezTo>
                    <a:cubicBezTo>
                      <a:pt x="966311" y="495300"/>
                      <a:pt x="947928" y="366427"/>
                      <a:pt x="971455" y="347091"/>
                    </a:cubicBezTo>
                    <a:cubicBezTo>
                      <a:pt x="907828" y="145923"/>
                      <a:pt x="719709" y="0"/>
                      <a:pt x="497396" y="0"/>
                    </a:cubicBezTo>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grpSp>
        <p:nvGrpSpPr>
          <p:cNvPr id="2" name="Group 1">
            <a:extLst>
              <a:ext uri="{FF2B5EF4-FFF2-40B4-BE49-F238E27FC236}">
                <a16:creationId xmlns:a16="http://schemas.microsoft.com/office/drawing/2014/main" id="{0A66BDD3-B4E3-4001-8ABB-D6CA05F86F67}"/>
              </a:ext>
            </a:extLst>
          </p:cNvPr>
          <p:cNvGrpSpPr/>
          <p:nvPr/>
        </p:nvGrpSpPr>
        <p:grpSpPr>
          <a:xfrm>
            <a:off x="12192004" y="7916839"/>
            <a:ext cx="5465073" cy="3661366"/>
            <a:chOff x="6096398" y="3958453"/>
            <a:chExt cx="2732714" cy="1830802"/>
          </a:xfrm>
        </p:grpSpPr>
        <p:sp>
          <p:nvSpPr>
            <p:cNvPr id="30" name="Rectangle: Rounded Corners 29">
              <a:extLst>
                <a:ext uri="{FF2B5EF4-FFF2-40B4-BE49-F238E27FC236}">
                  <a16:creationId xmlns:a16="http://schemas.microsoft.com/office/drawing/2014/main" id="{8E9BB3B4-64B4-45C1-B51E-6982D15DBA5F}"/>
                </a:ext>
              </a:extLst>
            </p:cNvPr>
            <p:cNvSpPr/>
            <p:nvPr/>
          </p:nvSpPr>
          <p:spPr>
            <a:xfrm>
              <a:off x="6096398" y="3958453"/>
              <a:ext cx="2732714" cy="1581666"/>
            </a:xfrm>
            <a:prstGeom prst="roundRect">
              <a:avLst>
                <a:gd name="adj" fmla="val 816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r>
                <a:rPr lang="en-GB" sz="2800" dirty="0">
                  <a:solidFill>
                    <a:schemeClr val="bg1"/>
                  </a:solidFill>
                  <a:latin typeface="Rubik" pitchFamily="2" charset="-79"/>
                </a:rPr>
                <a:t>Lorem ipsum </a:t>
              </a:r>
              <a:r>
                <a:rPr lang="en-GB" sz="2800" dirty="0" err="1">
                  <a:solidFill>
                    <a:schemeClr val="bg1"/>
                  </a:solidFill>
                  <a:latin typeface="Rubik" pitchFamily="2" charset="-79"/>
                </a:rPr>
                <a:t>dolor</a:t>
              </a:r>
              <a:r>
                <a:rPr lang="en-GB" sz="2800" dirty="0">
                  <a:solidFill>
                    <a:schemeClr val="bg1"/>
                  </a:solidFill>
                  <a:latin typeface="Rubik" pitchFamily="2" charset="-79"/>
                </a:rPr>
                <a:t> sit </a:t>
              </a:r>
              <a:r>
                <a:rPr lang="en-GB" sz="2800" dirty="0" err="1">
                  <a:solidFill>
                    <a:schemeClr val="bg1"/>
                  </a:solidFill>
                  <a:latin typeface="Rubik" pitchFamily="2" charset="-79"/>
                </a:rPr>
                <a:t>amet</a:t>
              </a:r>
              <a:r>
                <a:rPr lang="en-GB" sz="2800" dirty="0">
                  <a:solidFill>
                    <a:schemeClr val="bg1"/>
                  </a:solidFill>
                  <a:latin typeface="Rubik" pitchFamily="2" charset="-79"/>
                </a:rPr>
                <a:t>, </a:t>
              </a:r>
              <a:r>
                <a:rPr lang="en-GB" sz="2800" dirty="0" err="1">
                  <a:solidFill>
                    <a:schemeClr val="bg1"/>
                  </a:solidFill>
                  <a:latin typeface="Rubik" pitchFamily="2" charset="-79"/>
                </a:rPr>
                <a:t>consectetur</a:t>
              </a:r>
              <a:r>
                <a:rPr lang="en-GB" sz="2800" dirty="0">
                  <a:solidFill>
                    <a:schemeClr val="bg1"/>
                  </a:solidFill>
                  <a:latin typeface="Rubik" pitchFamily="2" charset="-79"/>
                </a:rPr>
                <a:t> </a:t>
              </a:r>
              <a:r>
                <a:rPr lang="en-GB" sz="2800" dirty="0" err="1">
                  <a:solidFill>
                    <a:schemeClr val="bg1"/>
                  </a:solidFill>
                  <a:latin typeface="Rubik" pitchFamily="2" charset="-79"/>
                </a:rPr>
                <a:t>adipiscing</a:t>
              </a:r>
              <a:r>
                <a:rPr lang="en-GB" sz="2800" dirty="0">
                  <a:solidFill>
                    <a:schemeClr val="bg1"/>
                  </a:solidFill>
                  <a:latin typeface="Rubik" pitchFamily="2" charset="-79"/>
                </a:rPr>
                <a:t> </a:t>
              </a:r>
              <a:r>
                <a:rPr lang="en-GB" sz="2800" dirty="0" err="1">
                  <a:solidFill>
                    <a:schemeClr val="bg1"/>
                  </a:solidFill>
                  <a:latin typeface="Rubik" pitchFamily="2" charset="-79"/>
                </a:rPr>
                <a:t>elit</a:t>
              </a:r>
              <a:r>
                <a:rPr lang="en-GB" sz="2800" dirty="0">
                  <a:solidFill>
                    <a:schemeClr val="bg1"/>
                  </a:solidFill>
                  <a:latin typeface="Rubik" pitchFamily="2" charset="-79"/>
                </a:rPr>
                <a:t>. </a:t>
              </a:r>
              <a:r>
                <a:rPr lang="en-GB" sz="2800" dirty="0" err="1">
                  <a:solidFill>
                    <a:schemeClr val="bg1"/>
                  </a:solidFill>
                  <a:latin typeface="Rubik" pitchFamily="2" charset="-79"/>
                </a:rPr>
                <a:t>Quisque</a:t>
              </a:r>
              <a:r>
                <a:rPr lang="en-GB" sz="2800" dirty="0">
                  <a:solidFill>
                    <a:schemeClr val="bg1"/>
                  </a:solidFill>
                  <a:latin typeface="Rubik" pitchFamily="2" charset="-79"/>
                </a:rPr>
                <a:t> in </a:t>
              </a:r>
              <a:r>
                <a:rPr lang="en-GB" sz="2800" dirty="0" err="1">
                  <a:solidFill>
                    <a:schemeClr val="bg1"/>
                  </a:solidFill>
                  <a:latin typeface="Rubik" pitchFamily="2" charset="-79"/>
                </a:rPr>
                <a:t>metus</a:t>
              </a:r>
              <a:r>
                <a:rPr lang="en-GB" sz="2800" dirty="0">
                  <a:solidFill>
                    <a:schemeClr val="bg1"/>
                  </a:solidFill>
                  <a:latin typeface="Rubik" pitchFamily="2" charset="-79"/>
                </a:rPr>
                <a:t> vitae </a:t>
              </a:r>
              <a:r>
                <a:rPr lang="en-GB" sz="2800" dirty="0" err="1">
                  <a:solidFill>
                    <a:schemeClr val="bg1"/>
                  </a:solidFill>
                  <a:latin typeface="Rubik" pitchFamily="2" charset="-79"/>
                </a:rPr>
                <a:t>augue</a:t>
              </a:r>
              <a:r>
                <a:rPr lang="en-GB" sz="2800" dirty="0">
                  <a:solidFill>
                    <a:schemeClr val="bg1"/>
                  </a:solidFill>
                  <a:latin typeface="Rubik" pitchFamily="2" charset="-79"/>
                </a:rPr>
                <a:t> </a:t>
              </a:r>
              <a:r>
                <a:rPr lang="en-GB" sz="2800" dirty="0" err="1">
                  <a:solidFill>
                    <a:schemeClr val="bg1"/>
                  </a:solidFill>
                  <a:latin typeface="Rubik" pitchFamily="2" charset="-79"/>
                </a:rPr>
                <a:t>faucibus</a:t>
              </a:r>
              <a:r>
                <a:rPr lang="en-GB" sz="2800" dirty="0">
                  <a:solidFill>
                    <a:schemeClr val="bg1"/>
                  </a:solidFill>
                  <a:latin typeface="Rubik" pitchFamily="2" charset="-79"/>
                </a:rPr>
                <a:t> </a:t>
              </a:r>
              <a:r>
                <a:rPr lang="en-GB" sz="2800" dirty="0" err="1">
                  <a:solidFill>
                    <a:schemeClr val="bg1"/>
                  </a:solidFill>
                  <a:latin typeface="Rubik" pitchFamily="2" charset="-79"/>
                </a:rPr>
                <a:t>elementum</a:t>
              </a:r>
              <a:r>
                <a:rPr lang="en-GB" sz="2800" dirty="0">
                  <a:solidFill>
                    <a:schemeClr val="bg1"/>
                  </a:solidFill>
                  <a:latin typeface="Rubik" pitchFamily="2" charset="-79"/>
                </a:rPr>
                <a:t> non in.</a:t>
              </a:r>
            </a:p>
          </p:txBody>
        </p:sp>
        <p:grpSp>
          <p:nvGrpSpPr>
            <p:cNvPr id="76" name="Group 75">
              <a:extLst>
                <a:ext uri="{FF2B5EF4-FFF2-40B4-BE49-F238E27FC236}">
                  <a16:creationId xmlns:a16="http://schemas.microsoft.com/office/drawing/2014/main" id="{28ACC4DE-F95F-464B-80F9-24AC413725CC}"/>
                </a:ext>
              </a:extLst>
            </p:cNvPr>
            <p:cNvGrpSpPr/>
            <p:nvPr/>
          </p:nvGrpSpPr>
          <p:grpSpPr>
            <a:xfrm>
              <a:off x="8004361" y="5268443"/>
              <a:ext cx="520812" cy="520812"/>
              <a:chOff x="4756834" y="5302752"/>
              <a:chExt cx="719298" cy="719298"/>
            </a:xfrm>
            <a:effectLst>
              <a:outerShdw blurRad="63500" sx="102000" sy="102000" algn="ctr" rotWithShape="0">
                <a:prstClr val="black">
                  <a:alpha val="20000"/>
                </a:prstClr>
              </a:outerShdw>
            </a:effectLst>
          </p:grpSpPr>
          <p:sp>
            <p:nvSpPr>
              <p:cNvPr id="77" name="Freeform: Shape 76">
                <a:extLst>
                  <a:ext uri="{FF2B5EF4-FFF2-40B4-BE49-F238E27FC236}">
                    <a16:creationId xmlns:a16="http://schemas.microsoft.com/office/drawing/2014/main" id="{68CE89DA-ACCE-4A51-9646-A2BA89E4415E}"/>
                  </a:ext>
                </a:extLst>
              </p:cNvPr>
              <p:cNvSpPr/>
              <p:nvPr/>
            </p:nvSpPr>
            <p:spPr>
              <a:xfrm>
                <a:off x="4756834" y="5302752"/>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78" name="Graphic 339">
                <a:extLst>
                  <a:ext uri="{FF2B5EF4-FFF2-40B4-BE49-F238E27FC236}">
                    <a16:creationId xmlns:a16="http://schemas.microsoft.com/office/drawing/2014/main" id="{C9732D57-1D51-4442-8159-FB6828C8867B}"/>
                  </a:ext>
                </a:extLst>
              </p:cNvPr>
              <p:cNvSpPr/>
              <p:nvPr/>
            </p:nvSpPr>
            <p:spPr>
              <a:xfrm>
                <a:off x="4903123" y="5486386"/>
                <a:ext cx="426724" cy="352018"/>
              </a:xfrm>
              <a:custGeom>
                <a:avLst/>
                <a:gdLst>
                  <a:gd name="connsiteX0" fmla="*/ 185021 w 191413"/>
                  <a:gd name="connsiteY0" fmla="*/ 117610 h 157901"/>
                  <a:gd name="connsiteX1" fmla="*/ 121204 w 191413"/>
                  <a:gd name="connsiteY1" fmla="*/ 16645 h 157901"/>
                  <a:gd name="connsiteX2" fmla="*/ 70150 w 191413"/>
                  <a:gd name="connsiteY2" fmla="*/ 16645 h 157901"/>
                  <a:gd name="connsiteX3" fmla="*/ 6332 w 191413"/>
                  <a:gd name="connsiteY3" fmla="*/ 117610 h 157901"/>
                  <a:gd name="connsiteX4" fmla="*/ 28621 w 191413"/>
                  <a:gd name="connsiteY4" fmla="*/ 157901 h 157901"/>
                  <a:gd name="connsiteX5" fmla="*/ 162733 w 191413"/>
                  <a:gd name="connsiteY5" fmla="*/ 157901 h 157901"/>
                  <a:gd name="connsiteX6" fmla="*/ 185021 w 191413"/>
                  <a:gd name="connsiteY6" fmla="*/ 117610 h 157901"/>
                  <a:gd name="connsiteX7" fmla="*/ 108821 w 191413"/>
                  <a:gd name="connsiteY7" fmla="*/ 36838 h 157901"/>
                  <a:gd name="connsiteX8" fmla="*/ 105297 w 191413"/>
                  <a:gd name="connsiteY8" fmla="*/ 108656 h 157901"/>
                  <a:gd name="connsiteX9" fmla="*/ 87199 w 191413"/>
                  <a:gd name="connsiteY9" fmla="*/ 108656 h 157901"/>
                  <a:gd name="connsiteX10" fmla="*/ 83770 w 191413"/>
                  <a:gd name="connsiteY10" fmla="*/ 36838 h 157901"/>
                  <a:gd name="connsiteX11" fmla="*/ 108821 w 191413"/>
                  <a:gd name="connsiteY11" fmla="*/ 36838 h 157901"/>
                  <a:gd name="connsiteX12" fmla="*/ 96248 w 191413"/>
                  <a:gd name="connsiteY12" fmla="*/ 145423 h 157901"/>
                  <a:gd name="connsiteX13" fmla="*/ 95962 w 191413"/>
                  <a:gd name="connsiteY13" fmla="*/ 145423 h 157901"/>
                  <a:gd name="connsiteX14" fmla="*/ 82056 w 191413"/>
                  <a:gd name="connsiteY14" fmla="*/ 130945 h 157901"/>
                  <a:gd name="connsiteX15" fmla="*/ 96343 w 191413"/>
                  <a:gd name="connsiteY15" fmla="*/ 116562 h 157901"/>
                  <a:gd name="connsiteX16" fmla="*/ 110440 w 191413"/>
                  <a:gd name="connsiteY16" fmla="*/ 130945 h 157901"/>
                  <a:gd name="connsiteX17" fmla="*/ 96248 w 191413"/>
                  <a:gd name="connsiteY17" fmla="*/ 145423 h 1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413" h="157901">
                    <a:moveTo>
                      <a:pt x="185021" y="117610"/>
                    </a:moveTo>
                    <a:lnTo>
                      <a:pt x="121204" y="16645"/>
                    </a:lnTo>
                    <a:cubicBezTo>
                      <a:pt x="107202" y="-5548"/>
                      <a:pt x="84247" y="-5548"/>
                      <a:pt x="70150" y="16645"/>
                    </a:cubicBezTo>
                    <a:lnTo>
                      <a:pt x="6332" y="117610"/>
                    </a:lnTo>
                    <a:cubicBezTo>
                      <a:pt x="-7670" y="139803"/>
                      <a:pt x="2332" y="157901"/>
                      <a:pt x="28621" y="157901"/>
                    </a:cubicBezTo>
                    <a:lnTo>
                      <a:pt x="162733" y="157901"/>
                    </a:lnTo>
                    <a:cubicBezTo>
                      <a:pt x="189117" y="157996"/>
                      <a:pt x="199118" y="139803"/>
                      <a:pt x="185021" y="117610"/>
                    </a:cubicBezTo>
                    <a:close/>
                    <a:moveTo>
                      <a:pt x="108821" y="36838"/>
                    </a:moveTo>
                    <a:lnTo>
                      <a:pt x="105297" y="108656"/>
                    </a:lnTo>
                    <a:lnTo>
                      <a:pt x="87199" y="108656"/>
                    </a:lnTo>
                    <a:lnTo>
                      <a:pt x="83770" y="36838"/>
                    </a:lnTo>
                    <a:lnTo>
                      <a:pt x="108821" y="36838"/>
                    </a:lnTo>
                    <a:close/>
                    <a:moveTo>
                      <a:pt x="96248" y="145423"/>
                    </a:moveTo>
                    <a:lnTo>
                      <a:pt x="95962" y="145423"/>
                    </a:lnTo>
                    <a:cubicBezTo>
                      <a:pt x="87676" y="145423"/>
                      <a:pt x="82056" y="139232"/>
                      <a:pt x="82056" y="130945"/>
                    </a:cubicBezTo>
                    <a:cubicBezTo>
                      <a:pt x="82056" y="122372"/>
                      <a:pt x="87961" y="116562"/>
                      <a:pt x="96343" y="116562"/>
                    </a:cubicBezTo>
                    <a:cubicBezTo>
                      <a:pt x="104725" y="116562"/>
                      <a:pt x="110345" y="122468"/>
                      <a:pt x="110440" y="130945"/>
                    </a:cubicBezTo>
                    <a:cubicBezTo>
                      <a:pt x="110440" y="139232"/>
                      <a:pt x="104916" y="145423"/>
                      <a:pt x="96248" y="145423"/>
                    </a:cubicBez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grpSp>
      <p:sp>
        <p:nvSpPr>
          <p:cNvPr id="6" name="Rectangle: Rounded Corners 5">
            <a:extLst>
              <a:ext uri="{FF2B5EF4-FFF2-40B4-BE49-F238E27FC236}">
                <a16:creationId xmlns:a16="http://schemas.microsoft.com/office/drawing/2014/main" id="{A1C97424-ABA0-4800-8117-1B17E273F574}"/>
              </a:ext>
            </a:extLst>
          </p:cNvPr>
          <p:cNvSpPr/>
          <p:nvPr/>
        </p:nvSpPr>
        <p:spPr>
          <a:xfrm>
            <a:off x="12186750" y="3930317"/>
            <a:ext cx="5470324" cy="3476200"/>
          </a:xfrm>
          <a:prstGeom prst="roundRect">
            <a:avLst>
              <a:gd name="adj" fmla="val 96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lnSpc>
                <a:spcPct val="120000"/>
              </a:lnSpc>
            </a:pPr>
            <a:r>
              <a:rPr lang="en-GB" sz="2400" dirty="0">
                <a:solidFill>
                  <a:schemeClr val="bg1"/>
                </a:solidFill>
                <a:latin typeface="Rubik" pitchFamily="2" charset="-79"/>
              </a:rPr>
              <a:t>Lorem ipsum </a:t>
            </a:r>
            <a:r>
              <a:rPr lang="en-GB" sz="2400" dirty="0" err="1">
                <a:solidFill>
                  <a:schemeClr val="bg1"/>
                </a:solidFill>
                <a:latin typeface="Rubik" pitchFamily="2" charset="-79"/>
              </a:rPr>
              <a:t>dolor</a:t>
            </a:r>
            <a:r>
              <a:rPr lang="en-GB" sz="2400" dirty="0">
                <a:solidFill>
                  <a:schemeClr val="bg1"/>
                </a:solidFill>
                <a:latin typeface="Rubik" pitchFamily="2" charset="-79"/>
              </a:rPr>
              <a:t> sit </a:t>
            </a:r>
            <a:r>
              <a:rPr lang="en-GB" sz="2400" dirty="0" err="1">
                <a:solidFill>
                  <a:schemeClr val="bg1"/>
                </a:solidFill>
                <a:latin typeface="Rubik" pitchFamily="2" charset="-79"/>
              </a:rPr>
              <a:t>amet</a:t>
            </a:r>
            <a:r>
              <a:rPr lang="en-GB" sz="2400" dirty="0">
                <a:solidFill>
                  <a:schemeClr val="bg1"/>
                </a:solidFill>
                <a:latin typeface="Rubik" pitchFamily="2" charset="-79"/>
              </a:rPr>
              <a:t>, </a:t>
            </a:r>
            <a:r>
              <a:rPr lang="en-GB" sz="2400" dirty="0" err="1">
                <a:solidFill>
                  <a:schemeClr val="bg1"/>
                </a:solidFill>
                <a:latin typeface="Rubik" pitchFamily="2" charset="-79"/>
              </a:rPr>
              <a:t>consectetur</a:t>
            </a:r>
            <a:r>
              <a:rPr lang="en-GB" sz="2400" dirty="0">
                <a:solidFill>
                  <a:schemeClr val="bg1"/>
                </a:solidFill>
                <a:latin typeface="Rubik" pitchFamily="2" charset="-79"/>
              </a:rPr>
              <a:t> </a:t>
            </a:r>
            <a:r>
              <a:rPr lang="en-GB" sz="2400" dirty="0" err="1">
                <a:solidFill>
                  <a:schemeClr val="bg1"/>
                </a:solidFill>
                <a:latin typeface="Rubik" pitchFamily="2" charset="-79"/>
              </a:rPr>
              <a:t>adipiscing</a:t>
            </a:r>
            <a:r>
              <a:rPr lang="en-GB" sz="2400" dirty="0">
                <a:solidFill>
                  <a:schemeClr val="bg1"/>
                </a:solidFill>
                <a:latin typeface="Rubik" pitchFamily="2" charset="-79"/>
              </a:rPr>
              <a:t> </a:t>
            </a:r>
            <a:r>
              <a:rPr lang="en-GB" sz="2400" dirty="0" err="1">
                <a:solidFill>
                  <a:schemeClr val="bg1"/>
                </a:solidFill>
                <a:latin typeface="Rubik" pitchFamily="2" charset="-79"/>
              </a:rPr>
              <a:t>elit</a:t>
            </a:r>
            <a:r>
              <a:rPr lang="en-GB" sz="2400" dirty="0">
                <a:solidFill>
                  <a:schemeClr val="bg1"/>
                </a:solidFill>
                <a:latin typeface="Rubik" pitchFamily="2" charset="-79"/>
              </a:rPr>
              <a:t>. </a:t>
            </a:r>
            <a:r>
              <a:rPr lang="en-GB" sz="2400" dirty="0" err="1">
                <a:solidFill>
                  <a:schemeClr val="bg1"/>
                </a:solidFill>
                <a:latin typeface="Rubik" pitchFamily="2" charset="-79"/>
              </a:rPr>
              <a:t>Quisque</a:t>
            </a:r>
            <a:r>
              <a:rPr lang="en-GB" sz="2400" dirty="0">
                <a:solidFill>
                  <a:schemeClr val="bg1"/>
                </a:solidFill>
                <a:latin typeface="Rubik" pitchFamily="2" charset="-79"/>
              </a:rPr>
              <a:t> in </a:t>
            </a:r>
            <a:r>
              <a:rPr lang="en-GB" sz="2400" dirty="0" err="1">
                <a:solidFill>
                  <a:schemeClr val="bg1"/>
                </a:solidFill>
                <a:latin typeface="Rubik" pitchFamily="2" charset="-79"/>
              </a:rPr>
              <a:t>metus</a:t>
            </a:r>
            <a:r>
              <a:rPr lang="en-GB" sz="2400" dirty="0">
                <a:solidFill>
                  <a:schemeClr val="bg1"/>
                </a:solidFill>
                <a:latin typeface="Rubik" pitchFamily="2" charset="-79"/>
              </a:rPr>
              <a:t> vitae </a:t>
            </a:r>
            <a:r>
              <a:rPr lang="en-GB" sz="2400" dirty="0" err="1">
                <a:solidFill>
                  <a:schemeClr val="bg1"/>
                </a:solidFill>
                <a:latin typeface="Rubik" pitchFamily="2" charset="-79"/>
              </a:rPr>
              <a:t>augue</a:t>
            </a:r>
            <a:r>
              <a:rPr lang="en-GB" sz="2400" dirty="0">
                <a:solidFill>
                  <a:schemeClr val="bg1"/>
                </a:solidFill>
                <a:latin typeface="Rubik" pitchFamily="2" charset="-79"/>
              </a:rPr>
              <a:t> </a:t>
            </a:r>
            <a:r>
              <a:rPr lang="en-GB" sz="2400" dirty="0" err="1">
                <a:solidFill>
                  <a:schemeClr val="bg1"/>
                </a:solidFill>
                <a:latin typeface="Rubik" pitchFamily="2" charset="-79"/>
              </a:rPr>
              <a:t>faucibus</a:t>
            </a:r>
            <a:r>
              <a:rPr lang="en-GB" sz="2400" dirty="0">
                <a:solidFill>
                  <a:schemeClr val="bg1"/>
                </a:solidFill>
                <a:latin typeface="Rubik" pitchFamily="2" charset="-79"/>
              </a:rPr>
              <a:t> </a:t>
            </a:r>
            <a:r>
              <a:rPr lang="en-GB" sz="2400" dirty="0" err="1">
                <a:solidFill>
                  <a:schemeClr val="bg1"/>
                </a:solidFill>
                <a:latin typeface="Rubik" pitchFamily="2" charset="-79"/>
              </a:rPr>
              <a:t>elementum</a:t>
            </a:r>
            <a:r>
              <a:rPr lang="en-GB" sz="2400" dirty="0">
                <a:solidFill>
                  <a:schemeClr val="bg1"/>
                </a:solidFill>
                <a:latin typeface="Rubik" pitchFamily="2" charset="-79"/>
              </a:rPr>
              <a:t> non in.</a:t>
            </a:r>
          </a:p>
        </p:txBody>
      </p:sp>
      <p:grpSp>
        <p:nvGrpSpPr>
          <p:cNvPr id="11" name="Group 10">
            <a:extLst>
              <a:ext uri="{FF2B5EF4-FFF2-40B4-BE49-F238E27FC236}">
                <a16:creationId xmlns:a16="http://schemas.microsoft.com/office/drawing/2014/main" id="{4B14B72A-E53B-6860-5396-60B5A62DE9D2}"/>
              </a:ext>
            </a:extLst>
          </p:cNvPr>
          <p:cNvGrpSpPr>
            <a:grpSpLocks noChangeAspect="1"/>
          </p:cNvGrpSpPr>
          <p:nvPr/>
        </p:nvGrpSpPr>
        <p:grpSpPr>
          <a:xfrm>
            <a:off x="13121321" y="3265350"/>
            <a:ext cx="1080000" cy="1080000"/>
            <a:chOff x="3236397" y="5182940"/>
            <a:chExt cx="719298" cy="719298"/>
          </a:xfrm>
          <a:effectLst>
            <a:outerShdw blurRad="63500" sx="102000" sy="102000" algn="ctr" rotWithShape="0">
              <a:prstClr val="black">
                <a:alpha val="20000"/>
              </a:prstClr>
            </a:outerShdw>
          </a:effectLst>
        </p:grpSpPr>
        <p:sp>
          <p:nvSpPr>
            <p:cNvPr id="12" name="Freeform: Shape 274">
              <a:extLst>
                <a:ext uri="{FF2B5EF4-FFF2-40B4-BE49-F238E27FC236}">
                  <a16:creationId xmlns:a16="http://schemas.microsoft.com/office/drawing/2014/main" id="{2C12D827-FF1A-C231-3F94-636C862A0C7B}"/>
                </a:ext>
              </a:extLst>
            </p:cNvPr>
            <p:cNvSpPr/>
            <p:nvPr/>
          </p:nvSpPr>
          <p:spPr>
            <a:xfrm>
              <a:off x="3236397" y="5182940"/>
              <a:ext cx="719298" cy="719298"/>
            </a:xfrm>
            <a:custGeom>
              <a:avLst/>
              <a:gdLst>
                <a:gd name="connsiteX0" fmla="*/ 1323196 w 1323196"/>
                <a:gd name="connsiteY0" fmla="*/ 661598 h 1323196"/>
                <a:gd name="connsiteX1" fmla="*/ 661598 w 1323196"/>
                <a:gd name="connsiteY1" fmla="*/ 1323196 h 1323196"/>
                <a:gd name="connsiteX2" fmla="*/ 0 w 1323196"/>
                <a:gd name="connsiteY2" fmla="*/ 661598 h 1323196"/>
                <a:gd name="connsiteX3" fmla="*/ 661598 w 1323196"/>
                <a:gd name="connsiteY3" fmla="*/ 0 h 1323196"/>
                <a:gd name="connsiteX4" fmla="*/ 1323196 w 1323196"/>
                <a:gd name="connsiteY4" fmla="*/ 661598 h 132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196" h="1323196">
                  <a:moveTo>
                    <a:pt x="1323196" y="661598"/>
                  </a:moveTo>
                  <a:cubicBezTo>
                    <a:pt x="1323196" y="1026989"/>
                    <a:pt x="1026989" y="1323196"/>
                    <a:pt x="661598" y="1323196"/>
                  </a:cubicBezTo>
                  <a:cubicBezTo>
                    <a:pt x="296207" y="1323196"/>
                    <a:pt x="0" y="1026989"/>
                    <a:pt x="0" y="661598"/>
                  </a:cubicBezTo>
                  <a:cubicBezTo>
                    <a:pt x="0" y="296208"/>
                    <a:pt x="296207" y="0"/>
                    <a:pt x="661598" y="0"/>
                  </a:cubicBezTo>
                  <a:cubicBezTo>
                    <a:pt x="1026989" y="0"/>
                    <a:pt x="1323196" y="296208"/>
                    <a:pt x="1323196" y="661598"/>
                  </a:cubicBezTo>
                  <a:close/>
                </a:path>
              </a:pathLst>
            </a:custGeom>
            <a:solidFill>
              <a:srgbClr val="4D9A34"/>
            </a:solidFill>
            <a:ln w="9335" cap="flat">
              <a:noFill/>
              <a:prstDash val="solid"/>
              <a:miter/>
            </a:ln>
          </p:spPr>
          <p:txBody>
            <a:bodyPr rtlCol="0" anchor="ctr"/>
            <a:lstStyle/>
            <a:p>
              <a:endParaRPr lang="en-GB" sz="7200" dirty="0">
                <a:latin typeface="Rubik" pitchFamily="2" charset="-79"/>
              </a:endParaRPr>
            </a:p>
          </p:txBody>
        </p:sp>
        <p:sp>
          <p:nvSpPr>
            <p:cNvPr id="13" name="Graphic 338">
              <a:extLst>
                <a:ext uri="{FF2B5EF4-FFF2-40B4-BE49-F238E27FC236}">
                  <a16:creationId xmlns:a16="http://schemas.microsoft.com/office/drawing/2014/main" id="{702DD0D4-4C30-4468-BFE6-D7C60BEABBF1}"/>
                </a:ext>
              </a:extLst>
            </p:cNvPr>
            <p:cNvSpPr/>
            <p:nvPr/>
          </p:nvSpPr>
          <p:spPr>
            <a:xfrm>
              <a:off x="3390641" y="5337184"/>
              <a:ext cx="410810" cy="410810"/>
            </a:xfrm>
            <a:custGeom>
              <a:avLst/>
              <a:gdLst>
                <a:gd name="connsiteX0" fmla="*/ 92393 w 184784"/>
                <a:gd name="connsiteY0" fmla="*/ 0 h 184784"/>
                <a:gd name="connsiteX1" fmla="*/ 0 w 184784"/>
                <a:gd name="connsiteY1" fmla="*/ 92393 h 184784"/>
                <a:gd name="connsiteX2" fmla="*/ 92393 w 184784"/>
                <a:gd name="connsiteY2" fmla="*/ 184785 h 184784"/>
                <a:gd name="connsiteX3" fmla="*/ 184785 w 184784"/>
                <a:gd name="connsiteY3" fmla="*/ 92393 h 184784"/>
                <a:gd name="connsiteX4" fmla="*/ 92393 w 184784"/>
                <a:gd name="connsiteY4" fmla="*/ 0 h 184784"/>
                <a:gd name="connsiteX5" fmla="*/ 92488 w 184784"/>
                <a:gd name="connsiteY5" fmla="*/ 20955 h 184784"/>
                <a:gd name="connsiteX6" fmla="*/ 112205 w 184784"/>
                <a:gd name="connsiteY6" fmla="*/ 40672 h 184784"/>
                <a:gd name="connsiteX7" fmla="*/ 92488 w 184784"/>
                <a:gd name="connsiteY7" fmla="*/ 60389 h 184784"/>
                <a:gd name="connsiteX8" fmla="*/ 72771 w 184784"/>
                <a:gd name="connsiteY8" fmla="*/ 40672 h 184784"/>
                <a:gd name="connsiteX9" fmla="*/ 92488 w 184784"/>
                <a:gd name="connsiteY9" fmla="*/ 20955 h 184784"/>
                <a:gd name="connsiteX10" fmla="*/ 123158 w 184784"/>
                <a:gd name="connsiteY10" fmla="*/ 158877 h 184784"/>
                <a:gd name="connsiteX11" fmla="*/ 63627 w 184784"/>
                <a:gd name="connsiteY11" fmla="*/ 158877 h 184784"/>
                <a:gd name="connsiteX12" fmla="*/ 63627 w 184784"/>
                <a:gd name="connsiteY12" fmla="*/ 142970 h 184784"/>
                <a:gd name="connsiteX13" fmla="*/ 74295 w 184784"/>
                <a:gd name="connsiteY13" fmla="*/ 142970 h 184784"/>
                <a:gd name="connsiteX14" fmla="*/ 74295 w 184784"/>
                <a:gd name="connsiteY14" fmla="*/ 82010 h 184784"/>
                <a:gd name="connsiteX15" fmla="*/ 58103 w 184784"/>
                <a:gd name="connsiteY15" fmla="*/ 82010 h 184784"/>
                <a:gd name="connsiteX16" fmla="*/ 58293 w 184784"/>
                <a:gd name="connsiteY16" fmla="*/ 67437 h 184784"/>
                <a:gd name="connsiteX17" fmla="*/ 107347 w 184784"/>
                <a:gd name="connsiteY17" fmla="*/ 67437 h 184784"/>
                <a:gd name="connsiteX18" fmla="*/ 107347 w 184784"/>
                <a:gd name="connsiteY18" fmla="*/ 142970 h 184784"/>
                <a:gd name="connsiteX19" fmla="*/ 123253 w 184784"/>
                <a:gd name="connsiteY19" fmla="*/ 142970 h 184784"/>
                <a:gd name="connsiteX20" fmla="*/ 123253 w 184784"/>
                <a:gd name="connsiteY20" fmla="*/ 158877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784" h="184784">
                  <a:moveTo>
                    <a:pt x="92393" y="0"/>
                  </a:moveTo>
                  <a:cubicBezTo>
                    <a:pt x="41339" y="0"/>
                    <a:pt x="0" y="41339"/>
                    <a:pt x="0" y="92393"/>
                  </a:cubicBezTo>
                  <a:cubicBezTo>
                    <a:pt x="0" y="143447"/>
                    <a:pt x="41339" y="184785"/>
                    <a:pt x="92393" y="184785"/>
                  </a:cubicBezTo>
                  <a:cubicBezTo>
                    <a:pt x="143447" y="184785"/>
                    <a:pt x="184785" y="143447"/>
                    <a:pt x="184785" y="92393"/>
                  </a:cubicBezTo>
                  <a:cubicBezTo>
                    <a:pt x="184785" y="41339"/>
                    <a:pt x="143447" y="0"/>
                    <a:pt x="92393" y="0"/>
                  </a:cubicBezTo>
                  <a:close/>
                  <a:moveTo>
                    <a:pt x="92488" y="20955"/>
                  </a:moveTo>
                  <a:cubicBezTo>
                    <a:pt x="103346" y="20955"/>
                    <a:pt x="112205" y="29813"/>
                    <a:pt x="112205" y="40672"/>
                  </a:cubicBezTo>
                  <a:cubicBezTo>
                    <a:pt x="112205" y="51626"/>
                    <a:pt x="103346" y="60389"/>
                    <a:pt x="92488" y="60389"/>
                  </a:cubicBezTo>
                  <a:cubicBezTo>
                    <a:pt x="81534" y="60389"/>
                    <a:pt x="72771" y="51530"/>
                    <a:pt x="72771" y="40672"/>
                  </a:cubicBezTo>
                  <a:cubicBezTo>
                    <a:pt x="72771" y="29718"/>
                    <a:pt x="81629" y="20955"/>
                    <a:pt x="92488" y="20955"/>
                  </a:cubicBezTo>
                  <a:close/>
                  <a:moveTo>
                    <a:pt x="123158" y="158877"/>
                  </a:moveTo>
                  <a:lnTo>
                    <a:pt x="63627" y="158877"/>
                  </a:lnTo>
                  <a:lnTo>
                    <a:pt x="63627" y="142970"/>
                  </a:lnTo>
                  <a:lnTo>
                    <a:pt x="74295" y="142970"/>
                  </a:lnTo>
                  <a:lnTo>
                    <a:pt x="74295" y="82010"/>
                  </a:lnTo>
                  <a:lnTo>
                    <a:pt x="58103" y="82010"/>
                  </a:lnTo>
                  <a:lnTo>
                    <a:pt x="58293" y="67437"/>
                  </a:lnTo>
                  <a:lnTo>
                    <a:pt x="107347" y="67437"/>
                  </a:lnTo>
                  <a:lnTo>
                    <a:pt x="107347" y="142970"/>
                  </a:lnTo>
                  <a:lnTo>
                    <a:pt x="123253" y="142970"/>
                  </a:lnTo>
                  <a:lnTo>
                    <a:pt x="123253" y="158877"/>
                  </a:lnTo>
                  <a:close/>
                </a:path>
              </a:pathLst>
            </a:custGeom>
            <a:solidFill>
              <a:srgbClr val="FFFFFF"/>
            </a:solidFill>
            <a:ln w="9525" cap="flat">
              <a:noFill/>
              <a:prstDash val="solid"/>
              <a:miter/>
            </a:ln>
          </p:spPr>
          <p:txBody>
            <a:bodyPr rtlCol="0" anchor="ctr"/>
            <a:lstStyle/>
            <a:p>
              <a:endParaRPr lang="en-GB" sz="7200" dirty="0">
                <a:latin typeface="Rubik" pitchFamily="2" charset="-79"/>
              </a:endParaRPr>
            </a:p>
          </p:txBody>
        </p:sp>
      </p:grpSp>
    </p:spTree>
    <p:extLst>
      <p:ext uri="{BB962C8B-B14F-4D97-AF65-F5344CB8AC3E}">
        <p14:creationId xmlns:p14="http://schemas.microsoft.com/office/powerpoint/2010/main" val="3525302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
          <p:cNvSpPr>
            <a:spLocks noChangeArrowheads="1"/>
          </p:cNvSpPr>
          <p:nvPr/>
        </p:nvSpPr>
        <p:spPr bwMode="auto">
          <a:xfrm>
            <a:off x="706437" y="3257550"/>
            <a:ext cx="22956837" cy="8297864"/>
          </a:xfrm>
          <a:custGeom>
            <a:avLst/>
            <a:gdLst>
              <a:gd name="T0" fmla="*/ 0 w 19570"/>
              <a:gd name="T1" fmla="*/ 7606 h 7607"/>
              <a:gd name="T2" fmla="*/ 19569 w 19570"/>
              <a:gd name="T3" fmla="*/ 7606 h 7607"/>
              <a:gd name="T4" fmla="*/ 19569 w 19570"/>
              <a:gd name="T5" fmla="*/ 0 h 7607"/>
              <a:gd name="T6" fmla="*/ 0 w 19570"/>
              <a:gd name="T7" fmla="*/ 0 h 7607"/>
              <a:gd name="T8" fmla="*/ 0 w 19570"/>
              <a:gd name="T9" fmla="*/ 7606 h 7607"/>
            </a:gdLst>
            <a:ahLst/>
            <a:cxnLst>
              <a:cxn ang="0">
                <a:pos x="T0" y="T1"/>
              </a:cxn>
              <a:cxn ang="0">
                <a:pos x="T2" y="T3"/>
              </a:cxn>
              <a:cxn ang="0">
                <a:pos x="T4" y="T5"/>
              </a:cxn>
              <a:cxn ang="0">
                <a:pos x="T6" y="T7"/>
              </a:cxn>
              <a:cxn ang="0">
                <a:pos x="T8" y="T9"/>
              </a:cxn>
            </a:cxnLst>
            <a:rect l="0" t="0" r="r" b="b"/>
            <a:pathLst>
              <a:path w="19570" h="7607">
                <a:moveTo>
                  <a:pt x="0" y="7606"/>
                </a:moveTo>
                <a:lnTo>
                  <a:pt x="19569" y="7606"/>
                </a:lnTo>
                <a:lnTo>
                  <a:pt x="19569" y="0"/>
                </a:lnTo>
                <a:lnTo>
                  <a:pt x="0" y="0"/>
                </a:lnTo>
                <a:lnTo>
                  <a:pt x="0" y="7606"/>
                </a:lnTo>
              </a:path>
            </a:pathLst>
          </a:custGeom>
          <a:solidFill>
            <a:schemeClr val="accent2">
              <a:alpha val="30000"/>
            </a:schemeClr>
          </a:solidFill>
          <a:ln>
            <a:noFill/>
          </a:ln>
          <a:effectLst/>
        </p:spPr>
        <p:txBody>
          <a:bodyPr wrap="none" anchor="ctr"/>
          <a:lstStyle/>
          <a:p>
            <a:endParaRPr lang="en-US"/>
          </a:p>
        </p:txBody>
      </p:sp>
      <p:sp>
        <p:nvSpPr>
          <p:cNvPr id="370" name="Freeform 337"/>
          <p:cNvSpPr>
            <a:spLocks noChangeArrowheads="1"/>
          </p:cNvSpPr>
          <p:nvPr/>
        </p:nvSpPr>
        <p:spPr bwMode="auto">
          <a:xfrm>
            <a:off x="8957785" y="747332"/>
            <a:ext cx="4871129" cy="2510218"/>
          </a:xfrm>
          <a:custGeom>
            <a:avLst/>
            <a:gdLst>
              <a:gd name="T0" fmla="*/ 4481 w 4605"/>
              <a:gd name="T1" fmla="*/ 2206 h 2373"/>
              <a:gd name="T2" fmla="*/ 4373 w 4605"/>
              <a:gd name="T3" fmla="*/ 1930 h 2373"/>
              <a:gd name="T4" fmla="*/ 4126 w 4605"/>
              <a:gd name="T5" fmla="*/ 1800 h 2373"/>
              <a:gd name="T6" fmla="*/ 3844 w 4605"/>
              <a:gd name="T7" fmla="*/ 1604 h 2373"/>
              <a:gd name="T8" fmla="*/ 3532 w 4605"/>
              <a:gd name="T9" fmla="*/ 1488 h 2373"/>
              <a:gd name="T10" fmla="*/ 3380 w 4605"/>
              <a:gd name="T11" fmla="*/ 1186 h 2373"/>
              <a:gd name="T12" fmla="*/ 3055 w 4605"/>
              <a:gd name="T13" fmla="*/ 1147 h 2373"/>
              <a:gd name="T14" fmla="*/ 2938 w 4605"/>
              <a:gd name="T15" fmla="*/ 822 h 2373"/>
              <a:gd name="T16" fmla="*/ 2786 w 4605"/>
              <a:gd name="T17" fmla="*/ 763 h 2373"/>
              <a:gd name="T18" fmla="*/ 2565 w 4605"/>
              <a:gd name="T19" fmla="*/ 0 h 2373"/>
              <a:gd name="T20" fmla="*/ 1743 w 4605"/>
              <a:gd name="T21" fmla="*/ 1162 h 2373"/>
              <a:gd name="T22" fmla="*/ 1561 w 4605"/>
              <a:gd name="T23" fmla="*/ 956 h 2373"/>
              <a:gd name="T24" fmla="*/ 1276 w 4605"/>
              <a:gd name="T25" fmla="*/ 847 h 2373"/>
              <a:gd name="T26" fmla="*/ 1065 w 4605"/>
              <a:gd name="T27" fmla="*/ 1089 h 2373"/>
              <a:gd name="T28" fmla="*/ 832 w 4605"/>
              <a:gd name="T29" fmla="*/ 1417 h 2373"/>
              <a:gd name="T30" fmla="*/ 400 w 4605"/>
              <a:gd name="T31" fmla="*/ 1622 h 2373"/>
              <a:gd name="T32" fmla="*/ 0 w 4605"/>
              <a:gd name="T33" fmla="*/ 2372 h 2373"/>
              <a:gd name="T34" fmla="*/ 4604 w 4605"/>
              <a:gd name="T35" fmla="*/ 2372 h 2373"/>
              <a:gd name="T36" fmla="*/ 4481 w 4605"/>
              <a:gd name="T37" fmla="*/ 220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5" h="2373">
                <a:moveTo>
                  <a:pt x="4481" y="2206"/>
                </a:moveTo>
                <a:lnTo>
                  <a:pt x="4373" y="1930"/>
                </a:lnTo>
                <a:lnTo>
                  <a:pt x="4126" y="1800"/>
                </a:lnTo>
                <a:lnTo>
                  <a:pt x="3844" y="1604"/>
                </a:lnTo>
                <a:lnTo>
                  <a:pt x="3532" y="1488"/>
                </a:lnTo>
                <a:lnTo>
                  <a:pt x="3380" y="1186"/>
                </a:lnTo>
                <a:lnTo>
                  <a:pt x="3055" y="1147"/>
                </a:lnTo>
                <a:lnTo>
                  <a:pt x="2938" y="822"/>
                </a:lnTo>
                <a:lnTo>
                  <a:pt x="2786" y="763"/>
                </a:lnTo>
                <a:lnTo>
                  <a:pt x="2565" y="0"/>
                </a:lnTo>
                <a:lnTo>
                  <a:pt x="1743" y="1162"/>
                </a:lnTo>
                <a:lnTo>
                  <a:pt x="1561" y="956"/>
                </a:lnTo>
                <a:lnTo>
                  <a:pt x="1276" y="847"/>
                </a:lnTo>
                <a:lnTo>
                  <a:pt x="1065" y="1089"/>
                </a:lnTo>
                <a:lnTo>
                  <a:pt x="832" y="1417"/>
                </a:lnTo>
                <a:lnTo>
                  <a:pt x="400" y="1622"/>
                </a:lnTo>
                <a:lnTo>
                  <a:pt x="0" y="2372"/>
                </a:lnTo>
                <a:lnTo>
                  <a:pt x="4604" y="2372"/>
                </a:lnTo>
                <a:lnTo>
                  <a:pt x="4481" y="2206"/>
                </a:lnTo>
              </a:path>
            </a:pathLst>
          </a:custGeom>
          <a:solidFill>
            <a:schemeClr val="accent2"/>
          </a:solidFill>
          <a:ln>
            <a:noFill/>
          </a:ln>
          <a:effectLst/>
        </p:spPr>
        <p:txBody>
          <a:bodyPr wrap="none" anchor="ctr"/>
          <a:lstStyle/>
          <a:p>
            <a:endParaRPr lang="en-US"/>
          </a:p>
        </p:txBody>
      </p:sp>
      <p:sp>
        <p:nvSpPr>
          <p:cNvPr id="371" name="Freeform 338"/>
          <p:cNvSpPr>
            <a:spLocks noChangeArrowheads="1"/>
          </p:cNvSpPr>
          <p:nvPr/>
        </p:nvSpPr>
        <p:spPr bwMode="auto">
          <a:xfrm>
            <a:off x="11673300" y="747332"/>
            <a:ext cx="3303409" cy="2510218"/>
          </a:xfrm>
          <a:custGeom>
            <a:avLst/>
            <a:gdLst>
              <a:gd name="T0" fmla="*/ 373 w 3122"/>
              <a:gd name="T1" fmla="*/ 822 h 2373"/>
              <a:gd name="T2" fmla="*/ 490 w 3122"/>
              <a:gd name="T3" fmla="*/ 1147 h 2373"/>
              <a:gd name="T4" fmla="*/ 815 w 3122"/>
              <a:gd name="T5" fmla="*/ 1186 h 2373"/>
              <a:gd name="T6" fmla="*/ 967 w 3122"/>
              <a:gd name="T7" fmla="*/ 1488 h 2373"/>
              <a:gd name="T8" fmla="*/ 1279 w 3122"/>
              <a:gd name="T9" fmla="*/ 1604 h 2373"/>
              <a:gd name="T10" fmla="*/ 1561 w 3122"/>
              <a:gd name="T11" fmla="*/ 1800 h 2373"/>
              <a:gd name="T12" fmla="*/ 1808 w 3122"/>
              <a:gd name="T13" fmla="*/ 1930 h 2373"/>
              <a:gd name="T14" fmla="*/ 1916 w 3122"/>
              <a:gd name="T15" fmla="*/ 2206 h 2373"/>
              <a:gd name="T16" fmla="*/ 2039 w 3122"/>
              <a:gd name="T17" fmla="*/ 2372 h 2373"/>
              <a:gd name="T18" fmla="*/ 3121 w 3122"/>
              <a:gd name="T19" fmla="*/ 2372 h 2373"/>
              <a:gd name="T20" fmla="*/ 2299 w 3122"/>
              <a:gd name="T21" fmla="*/ 1089 h 2373"/>
              <a:gd name="T22" fmla="*/ 1851 w 3122"/>
              <a:gd name="T23" fmla="*/ 896 h 2373"/>
              <a:gd name="T24" fmla="*/ 1609 w 3122"/>
              <a:gd name="T25" fmla="*/ 1404 h 2373"/>
              <a:gd name="T26" fmla="*/ 1040 w 3122"/>
              <a:gd name="T27" fmla="*/ 920 h 2373"/>
              <a:gd name="T28" fmla="*/ 967 w 3122"/>
              <a:gd name="T29" fmla="*/ 642 h 2373"/>
              <a:gd name="T30" fmla="*/ 798 w 3122"/>
              <a:gd name="T31" fmla="*/ 508 h 2373"/>
              <a:gd name="T32" fmla="*/ 701 w 3122"/>
              <a:gd name="T33" fmla="*/ 364 h 2373"/>
              <a:gd name="T34" fmla="*/ 340 w 3122"/>
              <a:gd name="T35" fmla="*/ 218 h 2373"/>
              <a:gd name="T36" fmla="*/ 279 w 3122"/>
              <a:gd name="T37" fmla="*/ 61 h 2373"/>
              <a:gd name="T38" fmla="*/ 0 w 3122"/>
              <a:gd name="T39" fmla="*/ 0 h 2373"/>
              <a:gd name="T40" fmla="*/ 221 w 3122"/>
              <a:gd name="T41" fmla="*/ 763 h 2373"/>
              <a:gd name="T42" fmla="*/ 373 w 3122"/>
              <a:gd name="T43" fmla="*/ 822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2" h="2373">
                <a:moveTo>
                  <a:pt x="373" y="822"/>
                </a:moveTo>
                <a:lnTo>
                  <a:pt x="490" y="1147"/>
                </a:lnTo>
                <a:lnTo>
                  <a:pt x="815" y="1186"/>
                </a:lnTo>
                <a:lnTo>
                  <a:pt x="967" y="1488"/>
                </a:lnTo>
                <a:lnTo>
                  <a:pt x="1279" y="1604"/>
                </a:lnTo>
                <a:lnTo>
                  <a:pt x="1561" y="1800"/>
                </a:lnTo>
                <a:lnTo>
                  <a:pt x="1808" y="1930"/>
                </a:lnTo>
                <a:lnTo>
                  <a:pt x="1916" y="2206"/>
                </a:lnTo>
                <a:lnTo>
                  <a:pt x="2039" y="2372"/>
                </a:lnTo>
                <a:lnTo>
                  <a:pt x="3121" y="2372"/>
                </a:lnTo>
                <a:lnTo>
                  <a:pt x="2299" y="1089"/>
                </a:lnTo>
                <a:lnTo>
                  <a:pt x="1851" y="896"/>
                </a:lnTo>
                <a:lnTo>
                  <a:pt x="1609" y="1404"/>
                </a:lnTo>
                <a:lnTo>
                  <a:pt x="1040" y="920"/>
                </a:lnTo>
                <a:lnTo>
                  <a:pt x="967" y="642"/>
                </a:lnTo>
                <a:lnTo>
                  <a:pt x="798" y="508"/>
                </a:lnTo>
                <a:lnTo>
                  <a:pt x="701" y="364"/>
                </a:lnTo>
                <a:lnTo>
                  <a:pt x="340" y="218"/>
                </a:lnTo>
                <a:lnTo>
                  <a:pt x="279" y="61"/>
                </a:lnTo>
                <a:lnTo>
                  <a:pt x="0" y="0"/>
                </a:lnTo>
                <a:lnTo>
                  <a:pt x="221" y="763"/>
                </a:lnTo>
                <a:lnTo>
                  <a:pt x="373" y="822"/>
                </a:lnTo>
              </a:path>
            </a:pathLst>
          </a:custGeom>
          <a:solidFill>
            <a:schemeClr val="accent2">
              <a:lumMod val="40000"/>
              <a:lumOff val="60000"/>
            </a:schemeClr>
          </a:solidFill>
          <a:ln>
            <a:noFill/>
          </a:ln>
          <a:effectLst/>
        </p:spPr>
        <p:txBody>
          <a:bodyPr wrap="none" anchor="ctr"/>
          <a:lstStyle/>
          <a:p>
            <a:endParaRPr lang="en-US"/>
          </a:p>
        </p:txBody>
      </p:sp>
      <p:sp>
        <p:nvSpPr>
          <p:cNvPr id="372" name="Freeform 339"/>
          <p:cNvSpPr>
            <a:spLocks noChangeArrowheads="1"/>
          </p:cNvSpPr>
          <p:nvPr/>
        </p:nvSpPr>
        <p:spPr bwMode="auto">
          <a:xfrm>
            <a:off x="8957785" y="3257550"/>
            <a:ext cx="5039099" cy="1768352"/>
          </a:xfrm>
          <a:custGeom>
            <a:avLst/>
            <a:gdLst>
              <a:gd name="T0" fmla="*/ 181 w 4764"/>
              <a:gd name="T1" fmla="*/ 1670 h 1671"/>
              <a:gd name="T2" fmla="*/ 4584 w 4764"/>
              <a:gd name="T3" fmla="*/ 1670 h 1671"/>
              <a:gd name="T4" fmla="*/ 4607 w 4764"/>
              <a:gd name="T5" fmla="*/ 1590 h 1671"/>
              <a:gd name="T6" fmla="*/ 4763 w 4764"/>
              <a:gd name="T7" fmla="*/ 1263 h 1671"/>
              <a:gd name="T8" fmla="*/ 4763 w 4764"/>
              <a:gd name="T9" fmla="*/ 983 h 1671"/>
              <a:gd name="T10" fmla="*/ 4669 w 4764"/>
              <a:gd name="T11" fmla="*/ 702 h 1671"/>
              <a:gd name="T12" fmla="*/ 4451 w 4764"/>
              <a:gd name="T13" fmla="*/ 452 h 1671"/>
              <a:gd name="T14" fmla="*/ 4604 w 4764"/>
              <a:gd name="T15" fmla="*/ 0 h 1671"/>
              <a:gd name="T16" fmla="*/ 0 w 4764"/>
              <a:gd name="T17" fmla="*/ 0 h 1671"/>
              <a:gd name="T18" fmla="*/ 301 w 4764"/>
              <a:gd name="T19" fmla="*/ 687 h 1671"/>
              <a:gd name="T20" fmla="*/ 181 w 4764"/>
              <a:gd name="T21" fmla="*/ 167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64" h="1671">
                <a:moveTo>
                  <a:pt x="181" y="1670"/>
                </a:moveTo>
                <a:lnTo>
                  <a:pt x="4584" y="1670"/>
                </a:lnTo>
                <a:lnTo>
                  <a:pt x="4607" y="1590"/>
                </a:lnTo>
                <a:lnTo>
                  <a:pt x="4763" y="1263"/>
                </a:lnTo>
                <a:lnTo>
                  <a:pt x="4763" y="983"/>
                </a:lnTo>
                <a:lnTo>
                  <a:pt x="4669" y="702"/>
                </a:lnTo>
                <a:lnTo>
                  <a:pt x="4451" y="452"/>
                </a:lnTo>
                <a:lnTo>
                  <a:pt x="4604" y="0"/>
                </a:lnTo>
                <a:lnTo>
                  <a:pt x="0" y="0"/>
                </a:lnTo>
                <a:lnTo>
                  <a:pt x="301" y="687"/>
                </a:lnTo>
                <a:lnTo>
                  <a:pt x="181" y="1670"/>
                </a:lnTo>
              </a:path>
            </a:pathLst>
          </a:custGeom>
          <a:solidFill>
            <a:schemeClr val="accent2">
              <a:lumMod val="50000"/>
            </a:schemeClr>
          </a:solidFill>
          <a:ln>
            <a:noFill/>
          </a:ln>
          <a:effectLst/>
        </p:spPr>
        <p:txBody>
          <a:bodyPr wrap="none" anchor="ctr"/>
          <a:lstStyle/>
          <a:p>
            <a:endParaRPr lang="en-US"/>
          </a:p>
        </p:txBody>
      </p:sp>
      <p:sp>
        <p:nvSpPr>
          <p:cNvPr id="373" name="Freeform 340"/>
          <p:cNvSpPr>
            <a:spLocks noChangeArrowheads="1"/>
          </p:cNvSpPr>
          <p:nvPr/>
        </p:nvSpPr>
        <p:spPr bwMode="auto">
          <a:xfrm>
            <a:off x="13655528" y="3257550"/>
            <a:ext cx="1754353" cy="1768352"/>
          </a:xfrm>
          <a:custGeom>
            <a:avLst/>
            <a:gdLst>
              <a:gd name="T0" fmla="*/ 0 w 1659"/>
              <a:gd name="T1" fmla="*/ 452 h 1671"/>
              <a:gd name="T2" fmla="*/ 218 w 1659"/>
              <a:gd name="T3" fmla="*/ 702 h 1671"/>
              <a:gd name="T4" fmla="*/ 312 w 1659"/>
              <a:gd name="T5" fmla="*/ 983 h 1671"/>
              <a:gd name="T6" fmla="*/ 312 w 1659"/>
              <a:gd name="T7" fmla="*/ 1263 h 1671"/>
              <a:gd name="T8" fmla="*/ 156 w 1659"/>
              <a:gd name="T9" fmla="*/ 1590 h 1671"/>
              <a:gd name="T10" fmla="*/ 133 w 1659"/>
              <a:gd name="T11" fmla="*/ 1670 h 1671"/>
              <a:gd name="T12" fmla="*/ 1658 w 1659"/>
              <a:gd name="T13" fmla="*/ 1670 h 1671"/>
              <a:gd name="T14" fmla="*/ 1658 w 1659"/>
              <a:gd name="T15" fmla="*/ 1145 h 1671"/>
              <a:gd name="T16" fmla="*/ 1235 w 1659"/>
              <a:gd name="T17" fmla="*/ 0 h 1671"/>
              <a:gd name="T18" fmla="*/ 153 w 1659"/>
              <a:gd name="T19" fmla="*/ 0 h 1671"/>
              <a:gd name="T20" fmla="*/ 0 w 1659"/>
              <a:gd name="T21" fmla="*/ 45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9" h="1671">
                <a:moveTo>
                  <a:pt x="0" y="452"/>
                </a:moveTo>
                <a:lnTo>
                  <a:pt x="218" y="702"/>
                </a:lnTo>
                <a:lnTo>
                  <a:pt x="312" y="983"/>
                </a:lnTo>
                <a:lnTo>
                  <a:pt x="312" y="1263"/>
                </a:lnTo>
                <a:lnTo>
                  <a:pt x="156" y="1590"/>
                </a:lnTo>
                <a:lnTo>
                  <a:pt x="133" y="1670"/>
                </a:lnTo>
                <a:lnTo>
                  <a:pt x="1658" y="1670"/>
                </a:lnTo>
                <a:lnTo>
                  <a:pt x="1658" y="1145"/>
                </a:lnTo>
                <a:lnTo>
                  <a:pt x="1235" y="0"/>
                </a:lnTo>
                <a:lnTo>
                  <a:pt x="153" y="0"/>
                </a:lnTo>
                <a:lnTo>
                  <a:pt x="0" y="452"/>
                </a:lnTo>
              </a:path>
            </a:pathLst>
          </a:custGeom>
          <a:solidFill>
            <a:schemeClr val="accent2">
              <a:lumMod val="75000"/>
            </a:schemeClr>
          </a:solidFill>
          <a:ln>
            <a:noFill/>
          </a:ln>
          <a:effectLst/>
        </p:spPr>
        <p:txBody>
          <a:bodyPr wrap="none" anchor="ctr"/>
          <a:lstStyle/>
          <a:p>
            <a:endParaRPr lang="en-US"/>
          </a:p>
        </p:txBody>
      </p:sp>
      <p:sp>
        <p:nvSpPr>
          <p:cNvPr id="374" name="Freeform 341"/>
          <p:cNvSpPr>
            <a:spLocks noChangeArrowheads="1"/>
          </p:cNvSpPr>
          <p:nvPr/>
        </p:nvSpPr>
        <p:spPr bwMode="auto">
          <a:xfrm>
            <a:off x="9130421" y="5058561"/>
            <a:ext cx="4679828" cy="1768352"/>
          </a:xfrm>
          <a:custGeom>
            <a:avLst/>
            <a:gdLst>
              <a:gd name="T0" fmla="*/ 3899 w 4423"/>
              <a:gd name="T1" fmla="*/ 1633 h 1670"/>
              <a:gd name="T2" fmla="*/ 3899 w 4423"/>
              <a:gd name="T3" fmla="*/ 1197 h 1670"/>
              <a:gd name="T4" fmla="*/ 3899 w 4423"/>
              <a:gd name="T5" fmla="*/ 948 h 1670"/>
              <a:gd name="T6" fmla="*/ 4133 w 4423"/>
              <a:gd name="T7" fmla="*/ 465 h 1670"/>
              <a:gd name="T8" fmla="*/ 4289 w 4423"/>
              <a:gd name="T9" fmla="*/ 465 h 1670"/>
              <a:gd name="T10" fmla="*/ 4422 w 4423"/>
              <a:gd name="T11" fmla="*/ 0 h 1670"/>
              <a:gd name="T12" fmla="*/ 19 w 4423"/>
              <a:gd name="T13" fmla="*/ 0 h 1670"/>
              <a:gd name="T14" fmla="*/ 0 w 4423"/>
              <a:gd name="T15" fmla="*/ 156 h 1670"/>
              <a:gd name="T16" fmla="*/ 399 w 4423"/>
              <a:gd name="T17" fmla="*/ 32 h 1670"/>
              <a:gd name="T18" fmla="*/ 561 w 4423"/>
              <a:gd name="T19" fmla="*/ 887 h 1670"/>
              <a:gd name="T20" fmla="*/ 798 w 4423"/>
              <a:gd name="T21" fmla="*/ 1220 h 1670"/>
              <a:gd name="T22" fmla="*/ 847 w 4423"/>
              <a:gd name="T23" fmla="*/ 1669 h 1670"/>
              <a:gd name="T24" fmla="*/ 3886 w 4423"/>
              <a:gd name="T25" fmla="*/ 1669 h 1670"/>
              <a:gd name="T26" fmla="*/ 3899 w 4423"/>
              <a:gd name="T27" fmla="*/ 1633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23" h="1670">
                <a:moveTo>
                  <a:pt x="3899" y="1633"/>
                </a:moveTo>
                <a:lnTo>
                  <a:pt x="3899" y="1197"/>
                </a:lnTo>
                <a:lnTo>
                  <a:pt x="3899" y="948"/>
                </a:lnTo>
                <a:lnTo>
                  <a:pt x="4133" y="465"/>
                </a:lnTo>
                <a:lnTo>
                  <a:pt x="4289" y="465"/>
                </a:lnTo>
                <a:lnTo>
                  <a:pt x="4422" y="0"/>
                </a:lnTo>
                <a:lnTo>
                  <a:pt x="19" y="0"/>
                </a:lnTo>
                <a:lnTo>
                  <a:pt x="0" y="156"/>
                </a:lnTo>
                <a:lnTo>
                  <a:pt x="399" y="32"/>
                </a:lnTo>
                <a:lnTo>
                  <a:pt x="561" y="887"/>
                </a:lnTo>
                <a:lnTo>
                  <a:pt x="798" y="1220"/>
                </a:lnTo>
                <a:lnTo>
                  <a:pt x="847" y="1669"/>
                </a:lnTo>
                <a:lnTo>
                  <a:pt x="3886" y="1669"/>
                </a:lnTo>
                <a:lnTo>
                  <a:pt x="3899" y="1633"/>
                </a:lnTo>
              </a:path>
            </a:pathLst>
          </a:custGeom>
          <a:solidFill>
            <a:schemeClr val="accent2">
              <a:lumMod val="50000"/>
            </a:schemeClr>
          </a:solidFill>
          <a:ln>
            <a:noFill/>
          </a:ln>
          <a:effectLst/>
        </p:spPr>
        <p:txBody>
          <a:bodyPr wrap="none" anchor="ctr"/>
          <a:lstStyle/>
          <a:p>
            <a:endParaRPr lang="en-US"/>
          </a:p>
        </p:txBody>
      </p:sp>
      <p:sp>
        <p:nvSpPr>
          <p:cNvPr id="375" name="Freeform 342"/>
          <p:cNvSpPr>
            <a:spLocks noChangeArrowheads="1"/>
          </p:cNvSpPr>
          <p:nvPr/>
        </p:nvSpPr>
        <p:spPr bwMode="auto">
          <a:xfrm>
            <a:off x="13226270" y="5058561"/>
            <a:ext cx="2183610" cy="1768352"/>
          </a:xfrm>
          <a:custGeom>
            <a:avLst/>
            <a:gdLst>
              <a:gd name="T0" fmla="*/ 403 w 2062"/>
              <a:gd name="T1" fmla="*/ 465 h 1670"/>
              <a:gd name="T2" fmla="*/ 247 w 2062"/>
              <a:gd name="T3" fmla="*/ 465 h 1670"/>
              <a:gd name="T4" fmla="*/ 13 w 2062"/>
              <a:gd name="T5" fmla="*/ 948 h 1670"/>
              <a:gd name="T6" fmla="*/ 13 w 2062"/>
              <a:gd name="T7" fmla="*/ 1197 h 1670"/>
              <a:gd name="T8" fmla="*/ 13 w 2062"/>
              <a:gd name="T9" fmla="*/ 1633 h 1670"/>
              <a:gd name="T10" fmla="*/ 0 w 2062"/>
              <a:gd name="T11" fmla="*/ 1669 h 1670"/>
              <a:gd name="T12" fmla="*/ 1082 w 2062"/>
              <a:gd name="T13" fmla="*/ 1669 h 1670"/>
              <a:gd name="T14" fmla="*/ 1082 w 2062"/>
              <a:gd name="T15" fmla="*/ 1514 h 1670"/>
              <a:gd name="T16" fmla="*/ 1365 w 2062"/>
              <a:gd name="T17" fmla="*/ 1669 h 1670"/>
              <a:gd name="T18" fmla="*/ 1437 w 2062"/>
              <a:gd name="T19" fmla="*/ 1669 h 1670"/>
              <a:gd name="T20" fmla="*/ 1638 w 2062"/>
              <a:gd name="T21" fmla="*/ 1181 h 1670"/>
              <a:gd name="T22" fmla="*/ 1571 w 2062"/>
              <a:gd name="T23" fmla="*/ 431 h 1670"/>
              <a:gd name="T24" fmla="*/ 1718 w 2062"/>
              <a:gd name="T25" fmla="*/ 118 h 1670"/>
              <a:gd name="T26" fmla="*/ 2061 w 2062"/>
              <a:gd name="T27" fmla="*/ 118 h 1670"/>
              <a:gd name="T28" fmla="*/ 2061 w 2062"/>
              <a:gd name="T29" fmla="*/ 0 h 1670"/>
              <a:gd name="T30" fmla="*/ 536 w 2062"/>
              <a:gd name="T31" fmla="*/ 0 h 1670"/>
              <a:gd name="T32" fmla="*/ 403 w 2062"/>
              <a:gd name="T33" fmla="*/ 465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2" h="1670">
                <a:moveTo>
                  <a:pt x="403" y="465"/>
                </a:moveTo>
                <a:lnTo>
                  <a:pt x="247" y="465"/>
                </a:lnTo>
                <a:lnTo>
                  <a:pt x="13" y="948"/>
                </a:lnTo>
                <a:lnTo>
                  <a:pt x="13" y="1197"/>
                </a:lnTo>
                <a:lnTo>
                  <a:pt x="13" y="1633"/>
                </a:lnTo>
                <a:lnTo>
                  <a:pt x="0" y="1669"/>
                </a:lnTo>
                <a:lnTo>
                  <a:pt x="1082" y="1669"/>
                </a:lnTo>
                <a:lnTo>
                  <a:pt x="1082" y="1514"/>
                </a:lnTo>
                <a:lnTo>
                  <a:pt x="1365" y="1669"/>
                </a:lnTo>
                <a:lnTo>
                  <a:pt x="1437" y="1669"/>
                </a:lnTo>
                <a:lnTo>
                  <a:pt x="1638" y="1181"/>
                </a:lnTo>
                <a:lnTo>
                  <a:pt x="1571" y="431"/>
                </a:lnTo>
                <a:lnTo>
                  <a:pt x="1718" y="118"/>
                </a:lnTo>
                <a:lnTo>
                  <a:pt x="2061" y="118"/>
                </a:lnTo>
                <a:lnTo>
                  <a:pt x="2061" y="0"/>
                </a:lnTo>
                <a:lnTo>
                  <a:pt x="536" y="0"/>
                </a:lnTo>
                <a:lnTo>
                  <a:pt x="403" y="465"/>
                </a:lnTo>
              </a:path>
            </a:pathLst>
          </a:custGeom>
          <a:solidFill>
            <a:schemeClr val="accent2">
              <a:lumMod val="75000"/>
            </a:schemeClr>
          </a:solidFill>
          <a:ln>
            <a:noFill/>
          </a:ln>
          <a:effectLst/>
        </p:spPr>
        <p:txBody>
          <a:bodyPr wrap="none" anchor="ctr"/>
          <a:lstStyle/>
          <a:p>
            <a:endParaRPr lang="en-US"/>
          </a:p>
        </p:txBody>
      </p:sp>
      <p:sp>
        <p:nvSpPr>
          <p:cNvPr id="376" name="Freeform 343"/>
          <p:cNvSpPr>
            <a:spLocks noChangeArrowheads="1"/>
          </p:cNvSpPr>
          <p:nvPr/>
        </p:nvSpPr>
        <p:spPr bwMode="auto">
          <a:xfrm>
            <a:off x="10026262" y="6854909"/>
            <a:ext cx="3214757" cy="1768349"/>
          </a:xfrm>
          <a:custGeom>
            <a:avLst/>
            <a:gdLst>
              <a:gd name="T0" fmla="*/ 2180 w 3040"/>
              <a:gd name="T1" fmla="*/ 1633 h 1672"/>
              <a:gd name="T2" fmla="*/ 2320 w 3040"/>
              <a:gd name="T3" fmla="*/ 1368 h 1672"/>
              <a:gd name="T4" fmla="*/ 2398 w 3040"/>
              <a:gd name="T5" fmla="*/ 1056 h 1672"/>
              <a:gd name="T6" fmla="*/ 2663 w 3040"/>
              <a:gd name="T7" fmla="*/ 931 h 1672"/>
              <a:gd name="T8" fmla="*/ 2663 w 3040"/>
              <a:gd name="T9" fmla="*/ 401 h 1672"/>
              <a:gd name="T10" fmla="*/ 2912 w 3040"/>
              <a:gd name="T11" fmla="*/ 323 h 1672"/>
              <a:gd name="T12" fmla="*/ 3039 w 3040"/>
              <a:gd name="T13" fmla="*/ 0 h 1672"/>
              <a:gd name="T14" fmla="*/ 0 w 3040"/>
              <a:gd name="T15" fmla="*/ 0 h 1672"/>
              <a:gd name="T16" fmla="*/ 104 w 3040"/>
              <a:gd name="T17" fmla="*/ 970 h 1672"/>
              <a:gd name="T18" fmla="*/ 588 w 3040"/>
              <a:gd name="T19" fmla="*/ 1202 h 1672"/>
              <a:gd name="T20" fmla="*/ 805 w 3040"/>
              <a:gd name="T21" fmla="*/ 1671 h 1672"/>
              <a:gd name="T22" fmla="*/ 2081 w 3040"/>
              <a:gd name="T23" fmla="*/ 1671 h 1672"/>
              <a:gd name="T24" fmla="*/ 2180 w 3040"/>
              <a:gd name="T25" fmla="*/ 163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0" h="1672">
                <a:moveTo>
                  <a:pt x="2180" y="1633"/>
                </a:moveTo>
                <a:lnTo>
                  <a:pt x="2320" y="1368"/>
                </a:lnTo>
                <a:lnTo>
                  <a:pt x="2398" y="1056"/>
                </a:lnTo>
                <a:lnTo>
                  <a:pt x="2663" y="931"/>
                </a:lnTo>
                <a:lnTo>
                  <a:pt x="2663" y="401"/>
                </a:lnTo>
                <a:lnTo>
                  <a:pt x="2912" y="323"/>
                </a:lnTo>
                <a:lnTo>
                  <a:pt x="3039" y="0"/>
                </a:lnTo>
                <a:lnTo>
                  <a:pt x="0" y="0"/>
                </a:lnTo>
                <a:lnTo>
                  <a:pt x="104" y="970"/>
                </a:lnTo>
                <a:lnTo>
                  <a:pt x="588" y="1202"/>
                </a:lnTo>
                <a:lnTo>
                  <a:pt x="805" y="1671"/>
                </a:lnTo>
                <a:lnTo>
                  <a:pt x="2081" y="1671"/>
                </a:lnTo>
                <a:lnTo>
                  <a:pt x="2180" y="1633"/>
                </a:lnTo>
              </a:path>
            </a:pathLst>
          </a:custGeom>
          <a:solidFill>
            <a:schemeClr val="accent2">
              <a:lumMod val="50000"/>
            </a:schemeClr>
          </a:solidFill>
          <a:ln>
            <a:noFill/>
          </a:ln>
          <a:effectLst/>
        </p:spPr>
        <p:txBody>
          <a:bodyPr wrap="none" anchor="ctr"/>
          <a:lstStyle/>
          <a:p>
            <a:endParaRPr lang="en-US"/>
          </a:p>
        </p:txBody>
      </p:sp>
      <p:sp>
        <p:nvSpPr>
          <p:cNvPr id="377" name="Freeform 344"/>
          <p:cNvSpPr>
            <a:spLocks noChangeArrowheads="1"/>
          </p:cNvSpPr>
          <p:nvPr/>
        </p:nvSpPr>
        <p:spPr bwMode="auto">
          <a:xfrm>
            <a:off x="12228535" y="6854909"/>
            <a:ext cx="2160279" cy="1768349"/>
          </a:xfrm>
          <a:custGeom>
            <a:avLst/>
            <a:gdLst>
              <a:gd name="T0" fmla="*/ 831 w 2041"/>
              <a:gd name="T1" fmla="*/ 323 h 1672"/>
              <a:gd name="T2" fmla="*/ 582 w 2041"/>
              <a:gd name="T3" fmla="*/ 401 h 1672"/>
              <a:gd name="T4" fmla="*/ 582 w 2041"/>
              <a:gd name="T5" fmla="*/ 931 h 1672"/>
              <a:gd name="T6" fmla="*/ 317 w 2041"/>
              <a:gd name="T7" fmla="*/ 1056 h 1672"/>
              <a:gd name="T8" fmla="*/ 239 w 2041"/>
              <a:gd name="T9" fmla="*/ 1368 h 1672"/>
              <a:gd name="T10" fmla="*/ 99 w 2041"/>
              <a:gd name="T11" fmla="*/ 1633 h 1672"/>
              <a:gd name="T12" fmla="*/ 0 w 2041"/>
              <a:gd name="T13" fmla="*/ 1671 h 1672"/>
              <a:gd name="T14" fmla="*/ 771 w 2041"/>
              <a:gd name="T15" fmla="*/ 1671 h 1672"/>
              <a:gd name="T16" fmla="*/ 929 w 2041"/>
              <a:gd name="T17" fmla="*/ 1636 h 1672"/>
              <a:gd name="T18" fmla="*/ 1241 w 2041"/>
              <a:gd name="T19" fmla="*/ 1221 h 1672"/>
              <a:gd name="T20" fmla="*/ 1374 w 2041"/>
              <a:gd name="T21" fmla="*/ 887 h 1672"/>
              <a:gd name="T22" fmla="*/ 1686 w 2041"/>
              <a:gd name="T23" fmla="*/ 1182 h 1672"/>
              <a:gd name="T24" fmla="*/ 2040 w 2041"/>
              <a:gd name="T25" fmla="*/ 283 h 1672"/>
              <a:gd name="T26" fmla="*/ 2040 w 2041"/>
              <a:gd name="T27" fmla="*/ 0 h 1672"/>
              <a:gd name="T28" fmla="*/ 958 w 2041"/>
              <a:gd name="T29" fmla="*/ 0 h 1672"/>
              <a:gd name="T30" fmla="*/ 831 w 2041"/>
              <a:gd name="T31" fmla="*/ 323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1" h="1672">
                <a:moveTo>
                  <a:pt x="831" y="323"/>
                </a:moveTo>
                <a:lnTo>
                  <a:pt x="582" y="401"/>
                </a:lnTo>
                <a:lnTo>
                  <a:pt x="582" y="931"/>
                </a:lnTo>
                <a:lnTo>
                  <a:pt x="317" y="1056"/>
                </a:lnTo>
                <a:lnTo>
                  <a:pt x="239" y="1368"/>
                </a:lnTo>
                <a:lnTo>
                  <a:pt x="99" y="1633"/>
                </a:lnTo>
                <a:lnTo>
                  <a:pt x="0" y="1671"/>
                </a:lnTo>
                <a:lnTo>
                  <a:pt x="771" y="1671"/>
                </a:lnTo>
                <a:lnTo>
                  <a:pt x="929" y="1636"/>
                </a:lnTo>
                <a:lnTo>
                  <a:pt x="1241" y="1221"/>
                </a:lnTo>
                <a:lnTo>
                  <a:pt x="1374" y="887"/>
                </a:lnTo>
                <a:lnTo>
                  <a:pt x="1686" y="1182"/>
                </a:lnTo>
                <a:lnTo>
                  <a:pt x="2040" y="283"/>
                </a:lnTo>
                <a:lnTo>
                  <a:pt x="2040" y="0"/>
                </a:lnTo>
                <a:lnTo>
                  <a:pt x="958" y="0"/>
                </a:lnTo>
                <a:lnTo>
                  <a:pt x="831" y="323"/>
                </a:lnTo>
              </a:path>
            </a:pathLst>
          </a:custGeom>
          <a:solidFill>
            <a:schemeClr val="accent2">
              <a:lumMod val="75000"/>
            </a:schemeClr>
          </a:solidFill>
          <a:ln>
            <a:noFill/>
          </a:ln>
          <a:effectLst/>
        </p:spPr>
        <p:txBody>
          <a:bodyPr wrap="none" anchor="ctr"/>
          <a:lstStyle/>
          <a:p>
            <a:endParaRPr lang="en-US"/>
          </a:p>
        </p:txBody>
      </p:sp>
      <p:sp>
        <p:nvSpPr>
          <p:cNvPr id="378" name="Freeform 345"/>
          <p:cNvSpPr>
            <a:spLocks noChangeArrowheads="1"/>
          </p:cNvSpPr>
          <p:nvPr/>
        </p:nvSpPr>
        <p:spPr bwMode="auto">
          <a:xfrm>
            <a:off x="10880108" y="8655919"/>
            <a:ext cx="1353091" cy="1661036"/>
          </a:xfrm>
          <a:custGeom>
            <a:avLst/>
            <a:gdLst>
              <a:gd name="T0" fmla="*/ 1173 w 1277"/>
              <a:gd name="T1" fmla="*/ 368 h 1568"/>
              <a:gd name="T2" fmla="*/ 1173 w 1277"/>
              <a:gd name="T3" fmla="*/ 40 h 1568"/>
              <a:gd name="T4" fmla="*/ 1276 w 1277"/>
              <a:gd name="T5" fmla="*/ 0 h 1568"/>
              <a:gd name="T6" fmla="*/ 0 w 1277"/>
              <a:gd name="T7" fmla="*/ 0 h 1568"/>
              <a:gd name="T8" fmla="*/ 727 w 1277"/>
              <a:gd name="T9" fmla="*/ 1567 h 1568"/>
              <a:gd name="T10" fmla="*/ 1097 w 1277"/>
              <a:gd name="T11" fmla="*/ 1443 h 1568"/>
              <a:gd name="T12" fmla="*/ 1030 w 1277"/>
              <a:gd name="T13" fmla="*/ 648 h 1568"/>
              <a:gd name="T14" fmla="*/ 1173 w 1277"/>
              <a:gd name="T15" fmla="*/ 368 h 1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7" h="1568">
                <a:moveTo>
                  <a:pt x="1173" y="368"/>
                </a:moveTo>
                <a:lnTo>
                  <a:pt x="1173" y="40"/>
                </a:lnTo>
                <a:lnTo>
                  <a:pt x="1276" y="0"/>
                </a:lnTo>
                <a:lnTo>
                  <a:pt x="0" y="0"/>
                </a:lnTo>
                <a:lnTo>
                  <a:pt x="727" y="1567"/>
                </a:lnTo>
                <a:lnTo>
                  <a:pt x="1097" y="1443"/>
                </a:lnTo>
                <a:lnTo>
                  <a:pt x="1030" y="648"/>
                </a:lnTo>
                <a:lnTo>
                  <a:pt x="1173" y="368"/>
                </a:lnTo>
              </a:path>
            </a:pathLst>
          </a:custGeom>
          <a:solidFill>
            <a:schemeClr val="accent2">
              <a:lumMod val="50000"/>
            </a:schemeClr>
          </a:solidFill>
          <a:ln>
            <a:noFill/>
          </a:ln>
          <a:effectLst/>
        </p:spPr>
        <p:txBody>
          <a:bodyPr wrap="none" anchor="ctr"/>
          <a:lstStyle/>
          <a:p>
            <a:endParaRPr lang="en-US"/>
          </a:p>
        </p:txBody>
      </p:sp>
      <p:sp>
        <p:nvSpPr>
          <p:cNvPr id="379" name="Freeform 346"/>
          <p:cNvSpPr>
            <a:spLocks noChangeArrowheads="1"/>
          </p:cNvSpPr>
          <p:nvPr/>
        </p:nvSpPr>
        <p:spPr bwMode="auto">
          <a:xfrm>
            <a:off x="11967248" y="8655919"/>
            <a:ext cx="1077806" cy="1525726"/>
          </a:xfrm>
          <a:custGeom>
            <a:avLst/>
            <a:gdLst>
              <a:gd name="T0" fmla="*/ 143 w 1018"/>
              <a:gd name="T1" fmla="*/ 40 h 1444"/>
              <a:gd name="T2" fmla="*/ 143 w 1018"/>
              <a:gd name="T3" fmla="*/ 368 h 1444"/>
              <a:gd name="T4" fmla="*/ 0 w 1018"/>
              <a:gd name="T5" fmla="*/ 648 h 1444"/>
              <a:gd name="T6" fmla="*/ 67 w 1018"/>
              <a:gd name="T7" fmla="*/ 1443 h 1444"/>
              <a:gd name="T8" fmla="*/ 588 w 1018"/>
              <a:gd name="T9" fmla="*/ 680 h 1444"/>
              <a:gd name="T10" fmla="*/ 696 w 1018"/>
              <a:gd name="T11" fmla="*/ 71 h 1444"/>
              <a:gd name="T12" fmla="*/ 1017 w 1018"/>
              <a:gd name="T13" fmla="*/ 0 h 1444"/>
              <a:gd name="T14" fmla="*/ 246 w 1018"/>
              <a:gd name="T15" fmla="*/ 0 h 1444"/>
              <a:gd name="T16" fmla="*/ 143 w 1018"/>
              <a:gd name="T17" fmla="*/ 40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444">
                <a:moveTo>
                  <a:pt x="143" y="40"/>
                </a:moveTo>
                <a:lnTo>
                  <a:pt x="143" y="368"/>
                </a:lnTo>
                <a:lnTo>
                  <a:pt x="0" y="648"/>
                </a:lnTo>
                <a:lnTo>
                  <a:pt x="67" y="1443"/>
                </a:lnTo>
                <a:lnTo>
                  <a:pt x="588" y="680"/>
                </a:lnTo>
                <a:lnTo>
                  <a:pt x="696" y="71"/>
                </a:lnTo>
                <a:lnTo>
                  <a:pt x="1017" y="0"/>
                </a:lnTo>
                <a:lnTo>
                  <a:pt x="246" y="0"/>
                </a:lnTo>
                <a:lnTo>
                  <a:pt x="143" y="40"/>
                </a:lnTo>
              </a:path>
            </a:pathLst>
          </a:custGeom>
          <a:solidFill>
            <a:schemeClr val="accent2">
              <a:lumMod val="75000"/>
            </a:schemeClr>
          </a:solidFill>
          <a:ln>
            <a:noFill/>
          </a:ln>
          <a:effectLst/>
        </p:spPr>
        <p:txBody>
          <a:bodyPr wrap="none" anchor="ctr"/>
          <a:lstStyle/>
          <a:p>
            <a:endParaRPr lang="en-US"/>
          </a:p>
        </p:txBody>
      </p:sp>
      <p:sp>
        <p:nvSpPr>
          <p:cNvPr id="380" name="Line 347"/>
          <p:cNvSpPr>
            <a:spLocks noChangeShapeType="1"/>
          </p:cNvSpPr>
          <p:nvPr/>
        </p:nvSpPr>
        <p:spPr bwMode="auto">
          <a:xfrm>
            <a:off x="9145321" y="5039110"/>
            <a:ext cx="13127303"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1" name="Line 348"/>
          <p:cNvSpPr>
            <a:spLocks noChangeShapeType="1"/>
          </p:cNvSpPr>
          <p:nvPr/>
        </p:nvSpPr>
        <p:spPr bwMode="auto">
          <a:xfrm>
            <a:off x="10015274" y="6837524"/>
            <a:ext cx="12257350"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2" name="Line 349"/>
          <p:cNvSpPr>
            <a:spLocks noChangeShapeType="1"/>
          </p:cNvSpPr>
          <p:nvPr/>
        </p:nvSpPr>
        <p:spPr bwMode="auto">
          <a:xfrm>
            <a:off x="10864906" y="8639404"/>
            <a:ext cx="11407718" cy="0"/>
          </a:xfrm>
          <a:prstGeom prst="line">
            <a:avLst/>
          </a:prstGeom>
          <a:noFill/>
          <a:ln w="3175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5" name="CuadroTexto 384"/>
          <p:cNvSpPr txBox="1"/>
          <p:nvPr/>
        </p:nvSpPr>
        <p:spPr>
          <a:xfrm>
            <a:off x="16511589" y="4624461"/>
            <a:ext cx="4321173"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One</a:t>
            </a:r>
          </a:p>
        </p:txBody>
      </p:sp>
      <p:sp>
        <p:nvSpPr>
          <p:cNvPr id="386" name="Rectángulo 385"/>
          <p:cNvSpPr/>
          <p:nvPr/>
        </p:nvSpPr>
        <p:spPr>
          <a:xfrm>
            <a:off x="16511588" y="5197052"/>
            <a:ext cx="5761035"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7" name="CuadroTexto 386"/>
          <p:cNvSpPr txBox="1"/>
          <p:nvPr/>
        </p:nvSpPr>
        <p:spPr>
          <a:xfrm>
            <a:off x="16511588" y="6449262"/>
            <a:ext cx="2764997"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Two</a:t>
            </a:r>
          </a:p>
        </p:txBody>
      </p:sp>
      <p:sp>
        <p:nvSpPr>
          <p:cNvPr id="388" name="Rectángulo 387"/>
          <p:cNvSpPr/>
          <p:nvPr/>
        </p:nvSpPr>
        <p:spPr>
          <a:xfrm>
            <a:off x="16511589" y="7007105"/>
            <a:ext cx="5761034"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cs typeface="Rubik" pitchFamily="2" charset="-79"/>
            </a:endParaRPr>
          </a:p>
        </p:txBody>
      </p:sp>
      <p:sp>
        <p:nvSpPr>
          <p:cNvPr id="389" name="CuadroTexto 388"/>
          <p:cNvSpPr txBox="1"/>
          <p:nvPr/>
        </p:nvSpPr>
        <p:spPr>
          <a:xfrm>
            <a:off x="16511588" y="8226943"/>
            <a:ext cx="3080469" cy="400110"/>
          </a:xfrm>
          <a:prstGeom prst="rect">
            <a:avLst/>
          </a:prstGeom>
          <a:noFill/>
        </p:spPr>
        <p:txBody>
          <a:bodyPr wrap="square" rtlCol="0">
            <a:spAutoFit/>
          </a:bodyPr>
          <a:lstStyle/>
          <a:p>
            <a:r>
              <a:rPr lang="en-US" sz="2000" b="1" dirty="0">
                <a:solidFill>
                  <a:schemeClr val="tx1">
                    <a:lumMod val="75000"/>
                    <a:lumOff val="25000"/>
                  </a:schemeClr>
                </a:solidFill>
                <a:latin typeface="Rubik SemiBold" pitchFamily="2" charset="-79"/>
                <a:ea typeface="Lato" charset="0"/>
                <a:cs typeface="Rubik SemiBold" pitchFamily="2" charset="-79"/>
              </a:rPr>
              <a:t>Title Three</a:t>
            </a:r>
          </a:p>
        </p:txBody>
      </p:sp>
      <p:sp>
        <p:nvSpPr>
          <p:cNvPr id="390" name="Rectángulo 389"/>
          <p:cNvSpPr/>
          <p:nvPr/>
        </p:nvSpPr>
        <p:spPr>
          <a:xfrm>
            <a:off x="16511589" y="8784786"/>
            <a:ext cx="5761036" cy="707886"/>
          </a:xfrm>
          <a:prstGeom prst="rect">
            <a:avLst/>
          </a:prstGeom>
        </p:spPr>
        <p:txBody>
          <a:bodyPr wrap="square">
            <a:spAutoFit/>
          </a:bodyPr>
          <a:lstStyle/>
          <a:p>
            <a:pPr defTabSz="1828709">
              <a:buClr>
                <a:schemeClr val="accent1"/>
              </a:buClr>
            </a:pPr>
            <a:r>
              <a:rPr lang="en-GB" sz="2000" dirty="0" err="1">
                <a:solidFill>
                  <a:schemeClr val="tx1">
                    <a:lumMod val="75000"/>
                    <a:lumOff val="25000"/>
                  </a:schemeClr>
                </a:solidFill>
              </a:rPr>
              <a:t>Aliquam</a:t>
            </a:r>
            <a:r>
              <a:rPr lang="en-GB" sz="2000" dirty="0">
                <a:solidFill>
                  <a:schemeClr val="tx1">
                    <a:lumMod val="75000"/>
                    <a:lumOff val="25000"/>
                  </a:schemeClr>
                </a:solidFill>
              </a:rPr>
              <a:t> </a:t>
            </a:r>
            <a:r>
              <a:rPr lang="en-GB" sz="2000" dirty="0" err="1">
                <a:solidFill>
                  <a:schemeClr val="tx1">
                    <a:lumMod val="75000"/>
                    <a:lumOff val="25000"/>
                  </a:schemeClr>
                </a:solidFill>
              </a:rPr>
              <a:t>vel</a:t>
            </a:r>
            <a:r>
              <a:rPr lang="en-GB" sz="2000" dirty="0">
                <a:solidFill>
                  <a:schemeClr val="tx1">
                    <a:lumMod val="75000"/>
                    <a:lumOff val="25000"/>
                  </a:schemeClr>
                </a:solidFill>
              </a:rPr>
              <a:t> </a:t>
            </a:r>
            <a:r>
              <a:rPr lang="en-GB" sz="2000" dirty="0" err="1">
                <a:solidFill>
                  <a:schemeClr val="tx1">
                    <a:lumMod val="75000"/>
                    <a:lumOff val="25000"/>
                  </a:schemeClr>
                </a:solidFill>
              </a:rPr>
              <a:t>elementum</a:t>
            </a:r>
            <a:r>
              <a:rPr lang="en-GB" sz="2000" dirty="0">
                <a:solidFill>
                  <a:schemeClr val="tx1">
                    <a:lumMod val="75000"/>
                    <a:lumOff val="25000"/>
                  </a:schemeClr>
                </a:solidFill>
              </a:rPr>
              <a:t> ligula. </a:t>
            </a:r>
            <a:r>
              <a:rPr lang="en-GB" sz="2000" dirty="0" err="1">
                <a:solidFill>
                  <a:schemeClr val="tx1">
                    <a:lumMod val="75000"/>
                    <a:lumOff val="25000"/>
                  </a:schemeClr>
                </a:solidFill>
              </a:rPr>
              <a:t>Praesent</a:t>
            </a:r>
            <a:r>
              <a:rPr lang="en-GB" sz="2000" dirty="0">
                <a:solidFill>
                  <a:schemeClr val="tx1">
                    <a:lumMod val="75000"/>
                    <a:lumOff val="25000"/>
                  </a:schemeClr>
                </a:solidFill>
              </a:rPr>
              <a:t> a </a:t>
            </a:r>
            <a:r>
              <a:rPr lang="en-GB" sz="2000" dirty="0" err="1">
                <a:solidFill>
                  <a:schemeClr val="tx1">
                    <a:lumMod val="75000"/>
                    <a:lumOff val="25000"/>
                  </a:schemeClr>
                </a:solidFill>
              </a:rPr>
              <a:t>augue</a:t>
            </a:r>
            <a:r>
              <a:rPr lang="en-GB" sz="2000" dirty="0">
                <a:solidFill>
                  <a:schemeClr val="tx1">
                    <a:lumMod val="75000"/>
                    <a:lumOff val="25000"/>
                  </a:schemeClr>
                </a:solidFill>
              </a:rPr>
              <a:t> gravida, </a:t>
            </a:r>
            <a:r>
              <a:rPr lang="en-GB" sz="2000" dirty="0" err="1">
                <a:solidFill>
                  <a:schemeClr val="tx1">
                    <a:lumMod val="75000"/>
                    <a:lumOff val="25000"/>
                  </a:schemeClr>
                </a:solidFill>
              </a:rPr>
              <a:t>molestie</a:t>
            </a:r>
            <a:r>
              <a:rPr lang="en-GB" sz="2000" dirty="0">
                <a:solidFill>
                  <a:schemeClr val="tx1">
                    <a:lumMod val="75000"/>
                    <a:lumOff val="25000"/>
                  </a:schemeClr>
                </a:solidFill>
              </a:rPr>
              <a:t> </a:t>
            </a:r>
            <a:r>
              <a:rPr lang="en-GB" sz="2000" dirty="0" err="1">
                <a:solidFill>
                  <a:schemeClr val="tx1">
                    <a:lumMod val="75000"/>
                    <a:lumOff val="25000"/>
                  </a:schemeClr>
                </a:solidFill>
              </a:rPr>
              <a:t>arcu</a:t>
            </a:r>
            <a:r>
              <a:rPr lang="en-GB" sz="2000" dirty="0">
                <a:solidFill>
                  <a:schemeClr val="tx1">
                    <a:lumMod val="75000"/>
                    <a:lumOff val="25000"/>
                  </a:schemeClr>
                </a:solidFill>
              </a:rPr>
              <a:t> a, </a:t>
            </a:r>
            <a:r>
              <a:rPr lang="en-GB" sz="2000" dirty="0" err="1">
                <a:solidFill>
                  <a:schemeClr val="tx1">
                    <a:lumMod val="75000"/>
                    <a:lumOff val="25000"/>
                  </a:schemeClr>
                </a:solidFill>
              </a:rPr>
              <a:t>mollis</a:t>
            </a:r>
            <a:r>
              <a:rPr lang="en-GB" sz="2000" dirty="0">
                <a:solidFill>
                  <a:schemeClr val="tx1">
                    <a:lumMod val="75000"/>
                    <a:lumOff val="25000"/>
                  </a:schemeClr>
                </a:solidFill>
              </a:rPr>
              <a:t> </a:t>
            </a:r>
            <a:r>
              <a:rPr lang="en-GB" sz="2000" dirty="0" err="1">
                <a:solidFill>
                  <a:schemeClr val="tx1">
                    <a:lumMod val="75000"/>
                    <a:lumOff val="25000"/>
                  </a:schemeClr>
                </a:solidFill>
              </a:rPr>
              <a:t>turpis</a:t>
            </a:r>
            <a:r>
              <a:rPr lang="en-GB" sz="2000" dirty="0">
                <a:solidFill>
                  <a:schemeClr val="tx1">
                    <a:lumMod val="75000"/>
                    <a:lumOff val="25000"/>
                  </a:schemeClr>
                </a:solidFill>
              </a:rPr>
              <a:t>.</a:t>
            </a:r>
            <a:endParaRPr lang="en-US" sz="2000" dirty="0">
              <a:solidFill>
                <a:schemeClr val="tx1">
                  <a:lumMod val="75000"/>
                  <a:lumOff val="25000"/>
                </a:schemeClr>
              </a:solidFill>
            </a:endParaRPr>
          </a:p>
        </p:txBody>
      </p:sp>
      <p:sp>
        <p:nvSpPr>
          <p:cNvPr id="3" name="Subtitle 2">
            <a:extLst>
              <a:ext uri="{FF2B5EF4-FFF2-40B4-BE49-F238E27FC236}">
                <a16:creationId xmlns:a16="http://schemas.microsoft.com/office/drawing/2014/main" id="{6A0C2C64-47C3-68DE-BC6B-96EE06A584F7}"/>
              </a:ext>
            </a:extLst>
          </p:cNvPr>
          <p:cNvSpPr>
            <a:spLocks noGrp="1"/>
          </p:cNvSpPr>
          <p:nvPr>
            <p:ph type="subTitle" idx="1"/>
          </p:nvPr>
        </p:nvSpPr>
        <p:spPr>
          <a:xfrm>
            <a:off x="2109789" y="3257550"/>
            <a:ext cx="5786242" cy="8297863"/>
          </a:xfrm>
        </p:spPr>
        <p:txBody>
          <a:bodyPr>
            <a:normAutofit/>
          </a:bodyPr>
          <a:lstStyle/>
          <a:p>
            <a:r>
              <a:rPr lang="en-GB" sz="2400" dirty="0" err="1">
                <a:solidFill>
                  <a:schemeClr val="tx1">
                    <a:lumMod val="75000"/>
                    <a:lumOff val="25000"/>
                  </a:schemeClr>
                </a:solidFill>
              </a:rPr>
              <a:t>Aliquam</a:t>
            </a:r>
            <a:r>
              <a:rPr lang="en-GB" sz="2400" dirty="0">
                <a:solidFill>
                  <a:schemeClr val="tx1">
                    <a:lumMod val="75000"/>
                    <a:lumOff val="25000"/>
                  </a:schemeClr>
                </a:solidFill>
              </a:rPr>
              <a:t> </a:t>
            </a:r>
            <a:r>
              <a:rPr lang="en-GB" sz="2400" dirty="0" err="1">
                <a:solidFill>
                  <a:schemeClr val="tx1">
                    <a:lumMod val="75000"/>
                    <a:lumOff val="25000"/>
                  </a:schemeClr>
                </a:solidFill>
              </a:rPr>
              <a:t>vel</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ligula. </a:t>
            </a:r>
            <a:r>
              <a:rPr lang="en-GB" sz="2400" dirty="0" err="1">
                <a:solidFill>
                  <a:schemeClr val="tx1">
                    <a:lumMod val="75000"/>
                    <a:lumOff val="25000"/>
                  </a:schemeClr>
                </a:solidFill>
              </a:rPr>
              <a:t>Praesent</a:t>
            </a:r>
            <a:r>
              <a:rPr lang="en-GB" sz="2400" dirty="0">
                <a:solidFill>
                  <a:schemeClr val="tx1">
                    <a:lumMod val="75000"/>
                    <a:lumOff val="25000"/>
                  </a:schemeClr>
                </a:solidFill>
              </a:rPr>
              <a:t> a </a:t>
            </a:r>
            <a:r>
              <a:rPr lang="en-GB" sz="2400" dirty="0" err="1">
                <a:solidFill>
                  <a:schemeClr val="tx1">
                    <a:lumMod val="75000"/>
                    <a:lumOff val="25000"/>
                  </a:schemeClr>
                </a:solidFill>
              </a:rPr>
              <a:t>augue</a:t>
            </a:r>
            <a:r>
              <a:rPr lang="en-GB" sz="2400" dirty="0">
                <a:solidFill>
                  <a:schemeClr val="tx1">
                    <a:lumMod val="75000"/>
                    <a:lumOff val="25000"/>
                  </a:schemeClr>
                </a:solidFill>
              </a:rPr>
              <a:t> gravida, </a:t>
            </a:r>
            <a:r>
              <a:rPr lang="en-GB" sz="2400" dirty="0" err="1">
                <a:solidFill>
                  <a:schemeClr val="tx1">
                    <a:lumMod val="75000"/>
                    <a:lumOff val="25000"/>
                  </a:schemeClr>
                </a:solidFill>
              </a:rPr>
              <a:t>molestie</a:t>
            </a:r>
            <a:r>
              <a:rPr lang="en-GB" sz="2400" dirty="0">
                <a:solidFill>
                  <a:schemeClr val="tx1">
                    <a:lumMod val="75000"/>
                    <a:lumOff val="25000"/>
                  </a:schemeClr>
                </a:solidFill>
              </a:rPr>
              <a:t> </a:t>
            </a:r>
            <a:r>
              <a:rPr lang="en-GB" sz="2400" dirty="0" err="1">
                <a:solidFill>
                  <a:schemeClr val="tx1">
                    <a:lumMod val="75000"/>
                    <a:lumOff val="25000"/>
                  </a:schemeClr>
                </a:solidFill>
              </a:rPr>
              <a:t>arcu</a:t>
            </a:r>
            <a:r>
              <a:rPr lang="en-GB" sz="2400" dirty="0">
                <a:solidFill>
                  <a:schemeClr val="tx1">
                    <a:lumMod val="75000"/>
                    <a:lumOff val="25000"/>
                  </a:schemeClr>
                </a:solidFill>
              </a:rPr>
              <a:t> a, </a:t>
            </a:r>
            <a:r>
              <a:rPr lang="en-GB" sz="2400" dirty="0" err="1">
                <a:solidFill>
                  <a:schemeClr val="tx1">
                    <a:lumMod val="75000"/>
                    <a:lumOff val="25000"/>
                  </a:schemeClr>
                </a:solidFill>
              </a:rPr>
              <a:t>mollis</a:t>
            </a:r>
            <a:r>
              <a:rPr lang="en-GB" sz="2400" dirty="0">
                <a:solidFill>
                  <a:schemeClr val="tx1">
                    <a:lumMod val="75000"/>
                    <a:lumOff val="25000"/>
                  </a:schemeClr>
                </a:solidFill>
              </a:rPr>
              <a:t> </a:t>
            </a:r>
            <a:r>
              <a:rPr lang="en-GB" sz="2400" dirty="0" err="1">
                <a:solidFill>
                  <a:schemeClr val="tx1">
                    <a:lumMod val="75000"/>
                    <a:lumOff val="25000"/>
                  </a:schemeClr>
                </a:solidFill>
              </a:rPr>
              <a:t>turpis</a:t>
            </a:r>
            <a:r>
              <a:rPr lang="en-GB" sz="2400" dirty="0">
                <a:solidFill>
                  <a:schemeClr val="tx1">
                    <a:lumMod val="75000"/>
                    <a:lumOff val="25000"/>
                  </a:schemeClr>
                </a:solidFill>
              </a:rPr>
              <a:t>. Donec </a:t>
            </a:r>
            <a:r>
              <a:rPr lang="en-GB" sz="2400" dirty="0" err="1">
                <a:solidFill>
                  <a:schemeClr val="tx1">
                    <a:lumMod val="75000"/>
                    <a:lumOff val="25000"/>
                  </a:schemeClr>
                </a:solidFill>
              </a:rPr>
              <a:t>porttitor</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a:t>
            </a:r>
            <a:r>
              <a:rPr lang="en-GB" sz="2400" dirty="0" err="1">
                <a:solidFill>
                  <a:schemeClr val="tx1">
                    <a:lumMod val="75000"/>
                    <a:lumOff val="25000"/>
                  </a:schemeClr>
                </a:solidFill>
              </a:rPr>
              <a:t>pellentesque</a:t>
            </a:r>
            <a:r>
              <a:rPr lang="en-GB" sz="2400" dirty="0">
                <a:solidFill>
                  <a:schemeClr val="tx1">
                    <a:lumMod val="75000"/>
                    <a:lumOff val="25000"/>
                  </a:schemeClr>
                </a:solidFill>
              </a:rPr>
              <a:t> fermentum. </a:t>
            </a:r>
            <a:r>
              <a:rPr lang="en-GB" sz="2400" dirty="0" err="1">
                <a:solidFill>
                  <a:schemeClr val="tx1">
                    <a:lumMod val="75000"/>
                    <a:lumOff val="25000"/>
                  </a:schemeClr>
                </a:solidFill>
              </a:rPr>
              <a:t>Nulla</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odio</a:t>
            </a:r>
            <a:r>
              <a:rPr lang="en-GB" sz="2400" dirty="0">
                <a:solidFill>
                  <a:schemeClr val="tx1">
                    <a:lumMod val="75000"/>
                    <a:lumOff val="25000"/>
                  </a:schemeClr>
                </a:solidFill>
              </a:rPr>
              <a:t> </a:t>
            </a:r>
            <a:r>
              <a:rPr lang="en-GB" sz="2400" dirty="0" err="1">
                <a:solidFill>
                  <a:schemeClr val="tx1">
                    <a:lumMod val="75000"/>
                    <a:lumOff val="25000"/>
                  </a:schemeClr>
                </a:solidFill>
              </a:rPr>
              <a:t>accumsan</a:t>
            </a:r>
            <a:r>
              <a:rPr lang="en-GB" sz="2400" dirty="0">
                <a:solidFill>
                  <a:schemeClr val="tx1">
                    <a:lumMod val="75000"/>
                    <a:lumOff val="25000"/>
                  </a:schemeClr>
                </a:solidFill>
              </a:rPr>
              <a:t>, </a:t>
            </a:r>
            <a:r>
              <a:rPr lang="en-GB" sz="2400" dirty="0" err="1">
                <a:solidFill>
                  <a:schemeClr val="tx1">
                    <a:lumMod val="75000"/>
                    <a:lumOff val="25000"/>
                  </a:schemeClr>
                </a:solidFill>
              </a:rPr>
              <a:t>dignissim</a:t>
            </a:r>
            <a:r>
              <a:rPr lang="en-GB" sz="2400" dirty="0">
                <a:solidFill>
                  <a:schemeClr val="tx1">
                    <a:lumMod val="75000"/>
                    <a:lumOff val="25000"/>
                  </a:schemeClr>
                </a:solidFill>
              </a:rPr>
              <a:t> ante vitae, </a:t>
            </a:r>
            <a:r>
              <a:rPr lang="en-GB" sz="2400" dirty="0" err="1">
                <a:solidFill>
                  <a:schemeClr val="tx1">
                    <a:lumMod val="75000"/>
                    <a:lumOff val="25000"/>
                  </a:schemeClr>
                </a:solidFill>
              </a:rPr>
              <a:t>sodales</a:t>
            </a:r>
            <a:r>
              <a:rPr lang="en-GB" sz="2400" dirty="0">
                <a:solidFill>
                  <a:schemeClr val="tx1">
                    <a:lumMod val="75000"/>
                    <a:lumOff val="25000"/>
                  </a:schemeClr>
                </a:solidFill>
              </a:rPr>
              <a:t> </a:t>
            </a:r>
            <a:r>
              <a:rPr lang="en-GB" sz="2400" dirty="0" err="1">
                <a:solidFill>
                  <a:schemeClr val="tx1">
                    <a:lumMod val="75000"/>
                    <a:lumOff val="25000"/>
                  </a:schemeClr>
                </a:solidFill>
              </a:rPr>
              <a:t>velit</a:t>
            </a:r>
            <a:r>
              <a:rPr lang="en-GB" sz="2400" dirty="0">
                <a:solidFill>
                  <a:schemeClr val="tx1">
                    <a:lumMod val="75000"/>
                    <a:lumOff val="25000"/>
                  </a:schemeClr>
                </a:solidFill>
              </a:rPr>
              <a:t>. </a:t>
            </a:r>
            <a:r>
              <a:rPr lang="en-GB" sz="2400" dirty="0" err="1">
                <a:solidFill>
                  <a:schemeClr val="tx1">
                    <a:lumMod val="75000"/>
                    <a:lumOff val="25000"/>
                  </a:schemeClr>
                </a:solidFill>
              </a:rPr>
              <a:t>Etiam</a:t>
            </a:r>
            <a:r>
              <a:rPr lang="en-GB" sz="2400" dirty="0">
                <a:solidFill>
                  <a:schemeClr val="tx1">
                    <a:lumMod val="75000"/>
                    <a:lumOff val="25000"/>
                  </a:schemeClr>
                </a:solidFill>
              </a:rPr>
              <a:t> dui </a:t>
            </a:r>
            <a:r>
              <a:rPr lang="en-GB" sz="2400" dirty="0" err="1">
                <a:solidFill>
                  <a:schemeClr val="tx1">
                    <a:lumMod val="75000"/>
                    <a:lumOff val="25000"/>
                  </a:schemeClr>
                </a:solidFill>
              </a:rPr>
              <a:t>erat</a:t>
            </a:r>
            <a:r>
              <a:rPr lang="en-GB" sz="2400" dirty="0">
                <a:solidFill>
                  <a:schemeClr val="tx1">
                    <a:lumMod val="75000"/>
                    <a:lumOff val="25000"/>
                  </a:schemeClr>
                </a:solidFill>
              </a:rPr>
              <a:t>, </a:t>
            </a:r>
            <a:r>
              <a:rPr lang="en-GB" sz="2400" dirty="0" err="1">
                <a:solidFill>
                  <a:schemeClr val="tx1">
                    <a:lumMod val="75000"/>
                    <a:lumOff val="25000"/>
                  </a:schemeClr>
                </a:solidFill>
              </a:rPr>
              <a:t>hendrerit</a:t>
            </a:r>
            <a:r>
              <a:rPr lang="en-GB" sz="2400" dirty="0">
                <a:solidFill>
                  <a:schemeClr val="tx1">
                    <a:lumMod val="75000"/>
                    <a:lumOff val="25000"/>
                  </a:schemeClr>
                </a:solidFill>
              </a:rPr>
              <a:t> </a:t>
            </a:r>
            <a:r>
              <a:rPr lang="en-GB" sz="2400" dirty="0" err="1">
                <a:solidFill>
                  <a:schemeClr val="tx1">
                    <a:lumMod val="75000"/>
                    <a:lumOff val="25000"/>
                  </a:schemeClr>
                </a:solidFill>
              </a:rPr>
              <a:t>quis</a:t>
            </a:r>
            <a:r>
              <a:rPr lang="en-GB" sz="2400" dirty="0">
                <a:solidFill>
                  <a:schemeClr val="tx1">
                    <a:lumMod val="75000"/>
                    <a:lumOff val="25000"/>
                  </a:schemeClr>
                </a:solidFill>
              </a:rPr>
              <a:t> pharetra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elementum</a:t>
            </a:r>
            <a:r>
              <a:rPr lang="en-GB" sz="2400" dirty="0">
                <a:solidFill>
                  <a:schemeClr val="tx1">
                    <a:lumMod val="75000"/>
                    <a:lumOff val="25000"/>
                  </a:schemeClr>
                </a:solidFill>
              </a:rPr>
              <a:t> </a:t>
            </a:r>
            <a:r>
              <a:rPr lang="en-GB" sz="2400" dirty="0" err="1">
                <a:solidFill>
                  <a:schemeClr val="tx1">
                    <a:lumMod val="75000"/>
                    <a:lumOff val="25000"/>
                  </a:schemeClr>
                </a:solidFill>
              </a:rPr>
              <a:t>ut</a:t>
            </a:r>
            <a:r>
              <a:rPr lang="en-GB" sz="2400" dirty="0">
                <a:solidFill>
                  <a:schemeClr val="tx1">
                    <a:lumMod val="75000"/>
                    <a:lumOff val="25000"/>
                  </a:schemeClr>
                </a:solidFill>
              </a:rPr>
              <a:t> </a:t>
            </a:r>
            <a:r>
              <a:rPr lang="en-GB" sz="2400" dirty="0" err="1">
                <a:solidFill>
                  <a:schemeClr val="tx1">
                    <a:lumMod val="75000"/>
                    <a:lumOff val="25000"/>
                  </a:schemeClr>
                </a:solidFill>
              </a:rPr>
              <a:t>orci</a:t>
            </a:r>
            <a:r>
              <a:rPr lang="en-GB" sz="2400" dirty="0">
                <a:solidFill>
                  <a:schemeClr val="tx1">
                    <a:lumMod val="75000"/>
                    <a:lumOff val="25000"/>
                  </a:schemeClr>
                </a:solidFill>
              </a:rPr>
              <a:t>.</a:t>
            </a:r>
            <a:endParaRPr lang="en-DK" sz="2400" dirty="0">
              <a:solidFill>
                <a:schemeClr val="tx1">
                  <a:lumMod val="75000"/>
                  <a:lumOff val="25000"/>
                </a:schemeClr>
              </a:solidFill>
            </a:endParaRPr>
          </a:p>
        </p:txBody>
      </p:sp>
      <p:sp>
        <p:nvSpPr>
          <p:cNvPr id="2" name="Title 1">
            <a:extLst>
              <a:ext uri="{FF2B5EF4-FFF2-40B4-BE49-F238E27FC236}">
                <a16:creationId xmlns:a16="http://schemas.microsoft.com/office/drawing/2014/main" id="{2EF0D015-4CE4-3F29-6C2C-EFC66AEBC969}"/>
              </a:ext>
            </a:extLst>
          </p:cNvPr>
          <p:cNvSpPr>
            <a:spLocks noGrp="1"/>
          </p:cNvSpPr>
          <p:nvPr>
            <p:ph type="title"/>
          </p:nvPr>
        </p:nvSpPr>
        <p:spPr/>
        <p:txBody>
          <a:bodyPr/>
          <a:lstStyle/>
          <a:p>
            <a:r>
              <a:rPr lang="en-DK" dirty="0"/>
              <a:t>Iceberg Diagram</a:t>
            </a:r>
          </a:p>
        </p:txBody>
      </p:sp>
    </p:spTree>
    <p:extLst>
      <p:ext uri="{BB962C8B-B14F-4D97-AF65-F5344CB8AC3E}">
        <p14:creationId xmlns:p14="http://schemas.microsoft.com/office/powerpoint/2010/main" val="865732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73A167F-001E-4815-931B-17C46F332122}"/>
              </a:ext>
            </a:extLst>
          </p:cNvPr>
          <p:cNvSpPr>
            <a:spLocks noGrp="1"/>
          </p:cNvSpPr>
          <p:nvPr>
            <p:ph type="ftr" sz="quarter" idx="11"/>
          </p:nvPr>
        </p:nvSpPr>
        <p:spPr>
          <a:xfrm>
            <a:off x="8076675" y="12712701"/>
            <a:ext cx="8229064" cy="730250"/>
          </a:xfrm>
        </p:spPr>
        <p:txBody>
          <a:bodyPr/>
          <a:lstStyle/>
          <a:p>
            <a:endParaRPr lang="en-GB"/>
          </a:p>
        </p:txBody>
      </p:sp>
      <p:sp>
        <p:nvSpPr>
          <p:cNvPr id="2" name="Title 1">
            <a:extLst>
              <a:ext uri="{FF2B5EF4-FFF2-40B4-BE49-F238E27FC236}">
                <a16:creationId xmlns:a16="http://schemas.microsoft.com/office/drawing/2014/main" id="{3EED1B35-9FE1-48F5-B96B-684DCA4E0B45}"/>
              </a:ext>
            </a:extLst>
          </p:cNvPr>
          <p:cNvSpPr>
            <a:spLocks noGrp="1"/>
          </p:cNvSpPr>
          <p:nvPr>
            <p:ph type="title"/>
          </p:nvPr>
        </p:nvSpPr>
        <p:spPr/>
        <p:txBody>
          <a:bodyPr/>
          <a:lstStyle/>
          <a:p>
            <a:r>
              <a:rPr lang="en-GB"/>
              <a:t>timeline</a:t>
            </a:r>
          </a:p>
        </p:txBody>
      </p:sp>
      <p:grpSp>
        <p:nvGrpSpPr>
          <p:cNvPr id="31" name="Group 30">
            <a:extLst>
              <a:ext uri="{FF2B5EF4-FFF2-40B4-BE49-F238E27FC236}">
                <a16:creationId xmlns:a16="http://schemas.microsoft.com/office/drawing/2014/main" id="{FEDA2B9D-99F1-4039-B91F-77B9B8CCB4FF}"/>
              </a:ext>
            </a:extLst>
          </p:cNvPr>
          <p:cNvGrpSpPr/>
          <p:nvPr/>
        </p:nvGrpSpPr>
        <p:grpSpPr>
          <a:xfrm>
            <a:off x="842037" y="8879897"/>
            <a:ext cx="22821238" cy="766592"/>
            <a:chOff x="390318" y="4328859"/>
            <a:chExt cx="11411362" cy="383321"/>
          </a:xfrm>
        </p:grpSpPr>
        <p:sp>
          <p:nvSpPr>
            <p:cNvPr id="4" name="Rectangle: Rounded Corners 3">
              <a:extLst>
                <a:ext uri="{FF2B5EF4-FFF2-40B4-BE49-F238E27FC236}">
                  <a16:creationId xmlns:a16="http://schemas.microsoft.com/office/drawing/2014/main" id="{C5224EB4-0BA4-4FB4-80F4-B2814C9899F7}"/>
                </a:ext>
              </a:extLst>
            </p:cNvPr>
            <p:cNvSpPr>
              <a:spLocks noChangeAspect="1"/>
            </p:cNvSpPr>
            <p:nvPr/>
          </p:nvSpPr>
          <p:spPr>
            <a:xfrm>
              <a:off x="457285" y="4395825"/>
              <a:ext cx="2268879" cy="2493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5" name="Rectangle: Rounded Corners 4">
              <a:extLst>
                <a:ext uri="{FF2B5EF4-FFF2-40B4-BE49-F238E27FC236}">
                  <a16:creationId xmlns:a16="http://schemas.microsoft.com/office/drawing/2014/main" id="{D439D6E2-C721-4486-A52C-BD248A70443D}"/>
                </a:ext>
              </a:extLst>
            </p:cNvPr>
            <p:cNvSpPr>
              <a:spLocks noChangeAspect="1"/>
            </p:cNvSpPr>
            <p:nvPr/>
          </p:nvSpPr>
          <p:spPr>
            <a:xfrm>
              <a:off x="2726166" y="4395825"/>
              <a:ext cx="2268879" cy="2493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6" name="Rectangle: Rounded Corners 5">
              <a:extLst>
                <a:ext uri="{FF2B5EF4-FFF2-40B4-BE49-F238E27FC236}">
                  <a16:creationId xmlns:a16="http://schemas.microsoft.com/office/drawing/2014/main" id="{F76100A6-EC8B-4D24-84AE-E46CF1C663EF}"/>
                </a:ext>
              </a:extLst>
            </p:cNvPr>
            <p:cNvSpPr>
              <a:spLocks noChangeAspect="1"/>
            </p:cNvSpPr>
            <p:nvPr/>
          </p:nvSpPr>
          <p:spPr>
            <a:xfrm>
              <a:off x="4995044" y="4395825"/>
              <a:ext cx="2268879" cy="2493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7" name="Rectangle: Rounded Corners 6">
              <a:extLst>
                <a:ext uri="{FF2B5EF4-FFF2-40B4-BE49-F238E27FC236}">
                  <a16:creationId xmlns:a16="http://schemas.microsoft.com/office/drawing/2014/main" id="{31651CC2-97DE-46AA-A68B-BDD14B64D356}"/>
                </a:ext>
              </a:extLst>
            </p:cNvPr>
            <p:cNvSpPr>
              <a:spLocks noChangeAspect="1"/>
            </p:cNvSpPr>
            <p:nvPr/>
          </p:nvSpPr>
          <p:spPr>
            <a:xfrm>
              <a:off x="7263925" y="4395825"/>
              <a:ext cx="2268879" cy="2493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8" name="Rectangle: Rounded Corners 7">
              <a:extLst>
                <a:ext uri="{FF2B5EF4-FFF2-40B4-BE49-F238E27FC236}">
                  <a16:creationId xmlns:a16="http://schemas.microsoft.com/office/drawing/2014/main" id="{93788C7A-EFFA-4455-9500-2D126461F9DF}"/>
                </a:ext>
              </a:extLst>
            </p:cNvPr>
            <p:cNvSpPr>
              <a:spLocks noChangeAspect="1"/>
            </p:cNvSpPr>
            <p:nvPr/>
          </p:nvSpPr>
          <p:spPr>
            <a:xfrm>
              <a:off x="9532801" y="4395825"/>
              <a:ext cx="2268879" cy="24938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9" name="Group 8">
              <a:extLst>
                <a:ext uri="{FF2B5EF4-FFF2-40B4-BE49-F238E27FC236}">
                  <a16:creationId xmlns:a16="http://schemas.microsoft.com/office/drawing/2014/main" id="{CA5FD301-7D8D-473D-89C9-0F4C4CE6D6A8}"/>
                </a:ext>
              </a:extLst>
            </p:cNvPr>
            <p:cNvGrpSpPr>
              <a:grpSpLocks noChangeAspect="1"/>
            </p:cNvGrpSpPr>
            <p:nvPr/>
          </p:nvGrpSpPr>
          <p:grpSpPr>
            <a:xfrm>
              <a:off x="2534504" y="4328859"/>
              <a:ext cx="383321" cy="383321"/>
              <a:chOff x="2606819" y="5406237"/>
              <a:chExt cx="372040" cy="372040"/>
            </a:xfrm>
          </p:grpSpPr>
          <p:sp>
            <p:nvSpPr>
              <p:cNvPr id="10" name="Oval 9">
                <a:extLst>
                  <a:ext uri="{FF2B5EF4-FFF2-40B4-BE49-F238E27FC236}">
                    <a16:creationId xmlns:a16="http://schemas.microsoft.com/office/drawing/2014/main" id="{9AACD935-BFFE-44F8-92ED-C580684438D2}"/>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1" name="Oval 10">
                <a:extLst>
                  <a:ext uri="{FF2B5EF4-FFF2-40B4-BE49-F238E27FC236}">
                    <a16:creationId xmlns:a16="http://schemas.microsoft.com/office/drawing/2014/main" id="{4C8C8CE5-7419-428A-98D2-87C1758636F1}"/>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sp>
          <p:nvSpPr>
            <p:cNvPr id="12" name="Oval 11">
              <a:extLst>
                <a:ext uri="{FF2B5EF4-FFF2-40B4-BE49-F238E27FC236}">
                  <a16:creationId xmlns:a16="http://schemas.microsoft.com/office/drawing/2014/main" id="{E051D712-FE7A-43F6-9C89-CD711C4BEB83}"/>
                </a:ext>
              </a:extLst>
            </p:cNvPr>
            <p:cNvSpPr>
              <a:spLocks noChangeAspect="1"/>
            </p:cNvSpPr>
            <p:nvPr/>
          </p:nvSpPr>
          <p:spPr>
            <a:xfrm>
              <a:off x="4803384"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3" name="Oval 12">
              <a:extLst>
                <a:ext uri="{FF2B5EF4-FFF2-40B4-BE49-F238E27FC236}">
                  <a16:creationId xmlns:a16="http://schemas.microsoft.com/office/drawing/2014/main" id="{D51A6501-44FA-43D9-95A3-D53BA7F6C877}"/>
                </a:ext>
              </a:extLst>
            </p:cNvPr>
            <p:cNvSpPr>
              <a:spLocks noChangeAspect="1"/>
            </p:cNvSpPr>
            <p:nvPr/>
          </p:nvSpPr>
          <p:spPr>
            <a:xfrm>
              <a:off x="4870351"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4" name="Oval 13">
              <a:extLst>
                <a:ext uri="{FF2B5EF4-FFF2-40B4-BE49-F238E27FC236}">
                  <a16:creationId xmlns:a16="http://schemas.microsoft.com/office/drawing/2014/main" id="{EFB5DAB8-9049-4156-B07C-D47500712EC1}"/>
                </a:ext>
              </a:extLst>
            </p:cNvPr>
            <p:cNvSpPr>
              <a:spLocks noChangeAspect="1"/>
            </p:cNvSpPr>
            <p:nvPr/>
          </p:nvSpPr>
          <p:spPr>
            <a:xfrm>
              <a:off x="7072263"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5" name="Oval 14">
              <a:extLst>
                <a:ext uri="{FF2B5EF4-FFF2-40B4-BE49-F238E27FC236}">
                  <a16:creationId xmlns:a16="http://schemas.microsoft.com/office/drawing/2014/main" id="{CB9F7A26-598B-4AA2-88E8-41694277B0FC}"/>
                </a:ext>
              </a:extLst>
            </p:cNvPr>
            <p:cNvSpPr>
              <a:spLocks noChangeAspect="1"/>
            </p:cNvSpPr>
            <p:nvPr/>
          </p:nvSpPr>
          <p:spPr>
            <a:xfrm>
              <a:off x="7139230"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6" name="Oval 15">
              <a:extLst>
                <a:ext uri="{FF2B5EF4-FFF2-40B4-BE49-F238E27FC236}">
                  <a16:creationId xmlns:a16="http://schemas.microsoft.com/office/drawing/2014/main" id="{D8A6B77F-A037-468D-8931-74FDEA5151FE}"/>
                </a:ext>
              </a:extLst>
            </p:cNvPr>
            <p:cNvSpPr>
              <a:spLocks noChangeAspect="1"/>
            </p:cNvSpPr>
            <p:nvPr/>
          </p:nvSpPr>
          <p:spPr>
            <a:xfrm>
              <a:off x="9362920" y="4328859"/>
              <a:ext cx="383321" cy="38332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17" name="Oval 16">
              <a:extLst>
                <a:ext uri="{FF2B5EF4-FFF2-40B4-BE49-F238E27FC236}">
                  <a16:creationId xmlns:a16="http://schemas.microsoft.com/office/drawing/2014/main" id="{8763D7D1-29AB-4378-B29B-139930D14DEC}"/>
                </a:ext>
              </a:extLst>
            </p:cNvPr>
            <p:cNvSpPr>
              <a:spLocks noChangeAspect="1"/>
            </p:cNvSpPr>
            <p:nvPr/>
          </p:nvSpPr>
          <p:spPr>
            <a:xfrm>
              <a:off x="9429887" y="4395827"/>
              <a:ext cx="249386" cy="24938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5A39997-5929-4F96-9DEE-ED85BA612DF4}"/>
                </a:ext>
              </a:extLst>
            </p:cNvPr>
            <p:cNvGrpSpPr>
              <a:grpSpLocks noChangeAspect="1"/>
            </p:cNvGrpSpPr>
            <p:nvPr/>
          </p:nvGrpSpPr>
          <p:grpSpPr>
            <a:xfrm>
              <a:off x="390318" y="4328859"/>
              <a:ext cx="383321" cy="383321"/>
              <a:chOff x="2606819" y="5406237"/>
              <a:chExt cx="372040" cy="372040"/>
            </a:xfrm>
          </p:grpSpPr>
          <p:sp>
            <p:nvSpPr>
              <p:cNvPr id="19" name="Oval 18">
                <a:extLst>
                  <a:ext uri="{FF2B5EF4-FFF2-40B4-BE49-F238E27FC236}">
                    <a16:creationId xmlns:a16="http://schemas.microsoft.com/office/drawing/2014/main" id="{C50BDE52-6CB0-430B-A4BD-DB81075D2801}"/>
                  </a:ext>
                </a:extLst>
              </p:cNvPr>
              <p:cNvSpPr/>
              <p:nvPr/>
            </p:nvSpPr>
            <p:spPr>
              <a:xfrm>
                <a:off x="2606819" y="5406237"/>
                <a:ext cx="372040" cy="3720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sp>
            <p:nvSpPr>
              <p:cNvPr id="20" name="Oval 19">
                <a:extLst>
                  <a:ext uri="{FF2B5EF4-FFF2-40B4-BE49-F238E27FC236}">
                    <a16:creationId xmlns:a16="http://schemas.microsoft.com/office/drawing/2014/main" id="{C54374B8-384D-4752-942C-B05197F1A88F}"/>
                  </a:ext>
                </a:extLst>
              </p:cNvPr>
              <p:cNvSpPr/>
              <p:nvPr/>
            </p:nvSpPr>
            <p:spPr>
              <a:xfrm>
                <a:off x="2671816" y="5471234"/>
                <a:ext cx="242047" cy="24204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dirty="0">
                  <a:latin typeface="Rubik" pitchFamily="2" charset="-79"/>
                </a:endParaRPr>
              </a:p>
            </p:txBody>
          </p:sp>
        </p:grpSp>
      </p:grpSp>
      <p:cxnSp>
        <p:nvCxnSpPr>
          <p:cNvPr id="21" name="Straight Connector 20">
            <a:extLst>
              <a:ext uri="{FF2B5EF4-FFF2-40B4-BE49-F238E27FC236}">
                <a16:creationId xmlns:a16="http://schemas.microsoft.com/office/drawing/2014/main" id="{310CAD28-14BE-41E4-A913-C3A5B5FC5D52}"/>
              </a:ext>
            </a:extLst>
          </p:cNvPr>
          <p:cNvCxnSpPr>
            <a:cxnSpLocks noChangeAspect="1"/>
          </p:cNvCxnSpPr>
          <p:nvPr/>
        </p:nvCxnSpPr>
        <p:spPr bwMode="auto">
          <a:xfrm flipV="1">
            <a:off x="1233898" y="5517316"/>
            <a:ext cx="0" cy="3146409"/>
          </a:xfrm>
          <a:prstGeom prst="line">
            <a:avLst/>
          </a:prstGeom>
          <a:noFill/>
          <a:ln w="28575" cap="rnd"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92DE53-A760-44CB-87B8-78837DA0BE8E}"/>
              </a:ext>
            </a:extLst>
          </p:cNvPr>
          <p:cNvCxnSpPr>
            <a:cxnSpLocks noChangeAspect="1"/>
          </p:cNvCxnSpPr>
          <p:nvPr/>
        </p:nvCxnSpPr>
        <p:spPr bwMode="auto">
          <a:xfrm flipV="1">
            <a:off x="5513425" y="5517316"/>
            <a:ext cx="0" cy="3146409"/>
          </a:xfrm>
          <a:prstGeom prst="line">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D963F1-033E-4947-B857-3C81C5AF2E4B}"/>
              </a:ext>
            </a:extLst>
          </p:cNvPr>
          <p:cNvCxnSpPr>
            <a:cxnSpLocks noChangeAspect="1"/>
          </p:cNvCxnSpPr>
          <p:nvPr/>
        </p:nvCxnSpPr>
        <p:spPr bwMode="auto">
          <a:xfrm flipV="1">
            <a:off x="10050889" y="5517316"/>
            <a:ext cx="0" cy="3146409"/>
          </a:xfrm>
          <a:prstGeom prst="line">
            <a:avLst/>
          </a:prstGeom>
          <a:noFill/>
          <a:ln w="28575"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BE7C82-7D09-49F1-A116-CFF217706F09}"/>
              </a:ext>
            </a:extLst>
          </p:cNvPr>
          <p:cNvCxnSpPr>
            <a:cxnSpLocks noChangeAspect="1"/>
          </p:cNvCxnSpPr>
          <p:nvPr/>
        </p:nvCxnSpPr>
        <p:spPr bwMode="auto">
          <a:xfrm flipV="1">
            <a:off x="14588352" y="5517316"/>
            <a:ext cx="0" cy="3146409"/>
          </a:xfrm>
          <a:prstGeom prst="line">
            <a:avLst/>
          </a:prstGeom>
          <a:noFill/>
          <a:ln w="28575" cap="flat" cmpd="sng" algn="ctr">
            <a:solidFill>
              <a:schemeClr val="accent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3F3E3F-BA0C-44F8-AD5D-58CAC37E517D}"/>
              </a:ext>
            </a:extLst>
          </p:cNvPr>
          <p:cNvCxnSpPr>
            <a:cxnSpLocks noChangeAspect="1"/>
          </p:cNvCxnSpPr>
          <p:nvPr/>
        </p:nvCxnSpPr>
        <p:spPr bwMode="auto">
          <a:xfrm flipV="1">
            <a:off x="19131340" y="5517316"/>
            <a:ext cx="0" cy="3146409"/>
          </a:xfrm>
          <a:prstGeom prst="line">
            <a:avLst/>
          </a:prstGeom>
          <a:noFill/>
          <a:ln w="28575"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tx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0CC29A-0BA1-4114-84A1-0F39AA6114B5}"/>
              </a:ext>
            </a:extLst>
          </p:cNvPr>
          <p:cNvSpPr txBox="1">
            <a:spLocks noChangeAspect="1"/>
          </p:cNvSpPr>
          <p:nvPr/>
        </p:nvSpPr>
        <p:spPr>
          <a:xfrm>
            <a:off x="1608628" y="5517316"/>
            <a:ext cx="3521501" cy="3146409"/>
          </a:xfrm>
          <a:prstGeom prst="roundRect">
            <a:avLst>
              <a:gd name="adj" fmla="val 7586"/>
            </a:avLst>
          </a:prstGeom>
          <a:solidFill>
            <a:schemeClr val="bg1"/>
          </a:solidFill>
          <a:effectLst/>
        </p:spPr>
        <p:txBody>
          <a:bodyPr wrap="square" rtlCol="0">
            <a:normAutofit/>
          </a:bodyPr>
          <a:lstStyle/>
          <a:p>
            <a:r>
              <a:rPr lang="en-GB" sz="2800" dirty="0">
                <a:solidFill>
                  <a:schemeClr val="accent1"/>
                </a:solidFill>
                <a:latin typeface="+mj-lt"/>
              </a:rPr>
              <a:t>01</a:t>
            </a:r>
          </a:p>
          <a:p>
            <a:r>
              <a:rPr lang="en-GB" sz="2800" dirty="0">
                <a:solidFill>
                  <a:schemeClr val="tx2"/>
                </a:solidFill>
                <a:latin typeface="Rubik" pitchFamily="2" charset="-79"/>
              </a:rPr>
              <a:t>Text here</a:t>
            </a:r>
          </a:p>
        </p:txBody>
      </p:sp>
      <p:sp>
        <p:nvSpPr>
          <p:cNvPr id="27" name="TextBox 26">
            <a:extLst>
              <a:ext uri="{FF2B5EF4-FFF2-40B4-BE49-F238E27FC236}">
                <a16:creationId xmlns:a16="http://schemas.microsoft.com/office/drawing/2014/main" id="{5B941989-34F5-4883-BAA9-3A52813A0F7E}"/>
              </a:ext>
            </a:extLst>
          </p:cNvPr>
          <p:cNvSpPr txBox="1">
            <a:spLocks noChangeAspect="1"/>
          </p:cNvSpPr>
          <p:nvPr/>
        </p:nvSpPr>
        <p:spPr>
          <a:xfrm>
            <a:off x="5893445" y="5517314"/>
            <a:ext cx="3774141"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02</a:t>
            </a:r>
          </a:p>
          <a:p>
            <a:r>
              <a:rPr lang="en-GB" sz="2800" dirty="0">
                <a:solidFill>
                  <a:schemeClr val="tx2"/>
                </a:solidFill>
                <a:latin typeface="Rubik" pitchFamily="2" charset="-79"/>
              </a:rPr>
              <a:t>Text here</a:t>
            </a:r>
          </a:p>
        </p:txBody>
      </p:sp>
      <p:sp>
        <p:nvSpPr>
          <p:cNvPr id="28" name="TextBox 27">
            <a:extLst>
              <a:ext uri="{FF2B5EF4-FFF2-40B4-BE49-F238E27FC236}">
                <a16:creationId xmlns:a16="http://schemas.microsoft.com/office/drawing/2014/main" id="{381B9246-8E45-4903-AF04-78AB7D6F51D8}"/>
              </a:ext>
            </a:extLst>
          </p:cNvPr>
          <p:cNvSpPr txBox="1">
            <a:spLocks noChangeAspect="1"/>
          </p:cNvSpPr>
          <p:nvPr/>
        </p:nvSpPr>
        <p:spPr>
          <a:xfrm>
            <a:off x="10430901" y="5517312"/>
            <a:ext cx="3774137" cy="3146409"/>
          </a:xfrm>
          <a:prstGeom prst="roundRect">
            <a:avLst>
              <a:gd name="adj" fmla="val 5164"/>
            </a:avLst>
          </a:prstGeom>
          <a:solidFill>
            <a:schemeClr val="bg1"/>
          </a:solidFill>
          <a:effectLst/>
        </p:spPr>
        <p:txBody>
          <a:bodyPr wrap="square" rtlCol="0">
            <a:normAutofit/>
          </a:bodyPr>
          <a:lstStyle/>
          <a:p>
            <a:r>
              <a:rPr lang="en-GB" sz="2800" dirty="0">
                <a:solidFill>
                  <a:schemeClr val="accent2"/>
                </a:solidFill>
                <a:latin typeface="+mj-lt"/>
              </a:rPr>
              <a:t>03</a:t>
            </a:r>
          </a:p>
          <a:p>
            <a:r>
              <a:rPr lang="en-GB" sz="2800" dirty="0">
                <a:solidFill>
                  <a:schemeClr val="tx2"/>
                </a:solidFill>
                <a:latin typeface="Rubik" pitchFamily="2" charset="-79"/>
              </a:rPr>
              <a:t>Text here</a:t>
            </a:r>
          </a:p>
        </p:txBody>
      </p:sp>
      <p:sp>
        <p:nvSpPr>
          <p:cNvPr id="29" name="TextBox 28">
            <a:extLst>
              <a:ext uri="{FF2B5EF4-FFF2-40B4-BE49-F238E27FC236}">
                <a16:creationId xmlns:a16="http://schemas.microsoft.com/office/drawing/2014/main" id="{7F1B3676-DAF7-48D0-88EF-6AA3406EFA63}"/>
              </a:ext>
            </a:extLst>
          </p:cNvPr>
          <p:cNvSpPr txBox="1">
            <a:spLocks noChangeAspect="1"/>
          </p:cNvSpPr>
          <p:nvPr/>
        </p:nvSpPr>
        <p:spPr>
          <a:xfrm>
            <a:off x="14968352" y="5517310"/>
            <a:ext cx="3812072" cy="3146409"/>
          </a:xfrm>
          <a:prstGeom prst="roundRect">
            <a:avLst>
              <a:gd name="adj" fmla="val 3953"/>
            </a:avLst>
          </a:prstGeom>
          <a:solidFill>
            <a:schemeClr val="bg1"/>
          </a:solidFill>
          <a:effectLst/>
        </p:spPr>
        <p:txBody>
          <a:bodyPr wrap="square" rtlCol="0">
            <a:normAutofit/>
          </a:bodyPr>
          <a:lstStyle/>
          <a:p>
            <a:r>
              <a:rPr lang="en-GB" sz="2800" dirty="0">
                <a:solidFill>
                  <a:schemeClr val="accent4"/>
                </a:solidFill>
                <a:latin typeface="+mj-lt"/>
              </a:rPr>
              <a:t>04</a:t>
            </a:r>
          </a:p>
          <a:p>
            <a:r>
              <a:rPr lang="en-GB" sz="2800" dirty="0">
                <a:solidFill>
                  <a:schemeClr val="tx2"/>
                </a:solidFill>
                <a:latin typeface="Rubik" pitchFamily="2" charset="-79"/>
              </a:rPr>
              <a:t>Text here</a:t>
            </a:r>
          </a:p>
        </p:txBody>
      </p:sp>
      <p:sp>
        <p:nvSpPr>
          <p:cNvPr id="30" name="TextBox 29">
            <a:extLst>
              <a:ext uri="{FF2B5EF4-FFF2-40B4-BE49-F238E27FC236}">
                <a16:creationId xmlns:a16="http://schemas.microsoft.com/office/drawing/2014/main" id="{420068F3-0A82-450E-B60A-C1A73EA57383}"/>
              </a:ext>
            </a:extLst>
          </p:cNvPr>
          <p:cNvSpPr txBox="1">
            <a:spLocks noChangeAspect="1"/>
          </p:cNvSpPr>
          <p:nvPr/>
        </p:nvSpPr>
        <p:spPr>
          <a:xfrm>
            <a:off x="19543737" y="5517310"/>
            <a:ext cx="4075255" cy="3146409"/>
          </a:xfrm>
          <a:prstGeom prst="roundRect">
            <a:avLst>
              <a:gd name="adj" fmla="val 2743"/>
            </a:avLst>
          </a:prstGeom>
          <a:solidFill>
            <a:schemeClr val="bg1"/>
          </a:solidFill>
          <a:effectLst/>
        </p:spPr>
        <p:txBody>
          <a:bodyPr wrap="square" rtlCol="0">
            <a:normAutofit/>
          </a:bodyPr>
          <a:lstStyle/>
          <a:p>
            <a:r>
              <a:rPr lang="en-GB" sz="2800" dirty="0">
                <a:solidFill>
                  <a:schemeClr val="accent5"/>
                </a:solidFill>
                <a:latin typeface="+mj-lt"/>
              </a:rPr>
              <a:t>05</a:t>
            </a:r>
          </a:p>
          <a:p>
            <a:r>
              <a:rPr lang="en-GB" sz="2800" dirty="0">
                <a:solidFill>
                  <a:schemeClr val="tx2"/>
                </a:solidFill>
                <a:latin typeface="Rubik" pitchFamily="2" charset="-79"/>
              </a:rPr>
              <a:t>Text here</a:t>
            </a:r>
          </a:p>
        </p:txBody>
      </p:sp>
    </p:spTree>
    <p:extLst>
      <p:ext uri="{BB962C8B-B14F-4D97-AF65-F5344CB8AC3E}">
        <p14:creationId xmlns:p14="http://schemas.microsoft.com/office/powerpoint/2010/main" val="614545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E52A1A6D-366F-440A-AA50-378A6F783D58}"/>
              </a:ext>
            </a:extLst>
          </p:cNvPr>
          <p:cNvSpPr>
            <a:spLocks noGrp="1"/>
          </p:cNvSpPr>
          <p:nvPr>
            <p:ph type="title"/>
          </p:nvPr>
        </p:nvSpPr>
        <p:spPr/>
        <p:txBody>
          <a:bodyPr/>
          <a:lstStyle/>
          <a:p>
            <a:r>
              <a:rPr lang="en-GB" dirty="0"/>
              <a:t>Client logo slide</a:t>
            </a:r>
          </a:p>
        </p:txBody>
      </p:sp>
      <p:sp>
        <p:nvSpPr>
          <p:cNvPr id="38" name="Picture Placeholder 37">
            <a:extLst>
              <a:ext uri="{FF2B5EF4-FFF2-40B4-BE49-F238E27FC236}">
                <a16:creationId xmlns:a16="http://schemas.microsoft.com/office/drawing/2014/main" id="{A9F1DF08-CA19-B1F8-433B-3BBC66414F0F}"/>
              </a:ext>
            </a:extLst>
          </p:cNvPr>
          <p:cNvSpPr>
            <a:spLocks noGrp="1"/>
          </p:cNvSpPr>
          <p:nvPr>
            <p:ph type="pic" sz="quarter" idx="36"/>
          </p:nvPr>
        </p:nvSpPr>
        <p:spPr/>
      </p:sp>
      <p:sp>
        <p:nvSpPr>
          <p:cNvPr id="39" name="Picture Placeholder 38">
            <a:extLst>
              <a:ext uri="{FF2B5EF4-FFF2-40B4-BE49-F238E27FC236}">
                <a16:creationId xmlns:a16="http://schemas.microsoft.com/office/drawing/2014/main" id="{E02A990F-0139-288F-BC0C-1FE32975470C}"/>
              </a:ext>
            </a:extLst>
          </p:cNvPr>
          <p:cNvSpPr>
            <a:spLocks noGrp="1"/>
          </p:cNvSpPr>
          <p:nvPr>
            <p:ph type="pic" sz="quarter" idx="39"/>
          </p:nvPr>
        </p:nvSpPr>
        <p:spPr/>
      </p:sp>
      <p:sp>
        <p:nvSpPr>
          <p:cNvPr id="40" name="Picture Placeholder 39">
            <a:extLst>
              <a:ext uri="{FF2B5EF4-FFF2-40B4-BE49-F238E27FC236}">
                <a16:creationId xmlns:a16="http://schemas.microsoft.com/office/drawing/2014/main" id="{35B07D65-C099-BF56-C158-064CEB1427F0}"/>
              </a:ext>
            </a:extLst>
          </p:cNvPr>
          <p:cNvSpPr>
            <a:spLocks noGrp="1"/>
          </p:cNvSpPr>
          <p:nvPr>
            <p:ph type="pic" sz="quarter" idx="42"/>
          </p:nvPr>
        </p:nvSpPr>
        <p:spPr/>
      </p:sp>
      <p:sp>
        <p:nvSpPr>
          <p:cNvPr id="41" name="Picture Placeholder 40">
            <a:extLst>
              <a:ext uri="{FF2B5EF4-FFF2-40B4-BE49-F238E27FC236}">
                <a16:creationId xmlns:a16="http://schemas.microsoft.com/office/drawing/2014/main" id="{C2B41458-1DD4-3E95-476F-D42B34394A5E}"/>
              </a:ext>
            </a:extLst>
          </p:cNvPr>
          <p:cNvSpPr>
            <a:spLocks noGrp="1"/>
          </p:cNvSpPr>
          <p:nvPr>
            <p:ph type="pic" sz="quarter" idx="45"/>
          </p:nvPr>
        </p:nvSpPr>
        <p:spPr/>
      </p:sp>
      <p:sp>
        <p:nvSpPr>
          <p:cNvPr id="42" name="Picture Placeholder 41">
            <a:extLst>
              <a:ext uri="{FF2B5EF4-FFF2-40B4-BE49-F238E27FC236}">
                <a16:creationId xmlns:a16="http://schemas.microsoft.com/office/drawing/2014/main" id="{464952EF-D0D9-DF23-0FEB-E49B7F978886}"/>
              </a:ext>
            </a:extLst>
          </p:cNvPr>
          <p:cNvSpPr>
            <a:spLocks noGrp="1"/>
          </p:cNvSpPr>
          <p:nvPr>
            <p:ph type="pic" sz="quarter" idx="50"/>
          </p:nvPr>
        </p:nvSpPr>
        <p:spPr/>
      </p:sp>
      <p:sp>
        <p:nvSpPr>
          <p:cNvPr id="43" name="Picture Placeholder 42">
            <a:extLst>
              <a:ext uri="{FF2B5EF4-FFF2-40B4-BE49-F238E27FC236}">
                <a16:creationId xmlns:a16="http://schemas.microsoft.com/office/drawing/2014/main" id="{1842F12C-862B-4EC9-199C-1EAA4383E6D6}"/>
              </a:ext>
            </a:extLst>
          </p:cNvPr>
          <p:cNvSpPr>
            <a:spLocks noGrp="1"/>
          </p:cNvSpPr>
          <p:nvPr>
            <p:ph type="pic" sz="quarter" idx="51"/>
          </p:nvPr>
        </p:nvSpPr>
        <p:spPr/>
      </p:sp>
      <p:sp>
        <p:nvSpPr>
          <p:cNvPr id="44" name="Picture Placeholder 43">
            <a:extLst>
              <a:ext uri="{FF2B5EF4-FFF2-40B4-BE49-F238E27FC236}">
                <a16:creationId xmlns:a16="http://schemas.microsoft.com/office/drawing/2014/main" id="{99B2FD46-340B-123B-47CB-B64EF0CF8123}"/>
              </a:ext>
            </a:extLst>
          </p:cNvPr>
          <p:cNvSpPr>
            <a:spLocks noGrp="1"/>
          </p:cNvSpPr>
          <p:nvPr>
            <p:ph type="pic" sz="quarter" idx="52"/>
          </p:nvPr>
        </p:nvSpPr>
        <p:spPr/>
      </p:sp>
      <p:sp>
        <p:nvSpPr>
          <p:cNvPr id="45" name="Picture Placeholder 44">
            <a:extLst>
              <a:ext uri="{FF2B5EF4-FFF2-40B4-BE49-F238E27FC236}">
                <a16:creationId xmlns:a16="http://schemas.microsoft.com/office/drawing/2014/main" id="{2C56A59B-1B5F-B162-B9DF-6D61DD3D7935}"/>
              </a:ext>
            </a:extLst>
          </p:cNvPr>
          <p:cNvSpPr>
            <a:spLocks noGrp="1"/>
          </p:cNvSpPr>
          <p:nvPr>
            <p:ph type="pic" sz="quarter" idx="53"/>
          </p:nvPr>
        </p:nvSpPr>
        <p:spPr/>
      </p:sp>
    </p:spTree>
    <p:extLst>
      <p:ext uri="{BB962C8B-B14F-4D97-AF65-F5344CB8AC3E}">
        <p14:creationId xmlns:p14="http://schemas.microsoft.com/office/powerpoint/2010/main" val="29787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rcRect t="28" b="28"/>
          <a:stretch/>
        </p:blipFill>
        <p:spPr/>
      </p:pic>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55"/>
          </p:nvPr>
        </p:nvPicPr>
        <p:blipFill>
          <a:blip r:embed="rId4">
            <a:extLst>
              <a:ext uri="{28A0092B-C50C-407E-A947-70E740481C1C}">
                <a14:useLocalDpi xmlns:a14="http://schemas.microsoft.com/office/drawing/2010/main" val="0"/>
              </a:ext>
            </a:extLst>
          </a:blip>
          <a:srcRect t="31" b="31"/>
          <a:stretch>
            <a:fillRect/>
          </a:stretch>
        </p:blipFill>
        <p:spPr/>
      </p:pic>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58"/>
          </p:nvPr>
        </p:nvPicPr>
        <p:blipFill>
          <a:blip r:embed="rId5">
            <a:extLst>
              <a:ext uri="{28A0092B-C50C-407E-A947-70E740481C1C}">
                <a14:useLocalDpi xmlns:a14="http://schemas.microsoft.com/office/drawing/2010/main" val="0"/>
              </a:ext>
            </a:extLst>
          </a:blip>
          <a:srcRect t="31" b="31"/>
          <a:stretch>
            <a:fillRect/>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61"/>
          </p:nvPr>
        </p:nvPicPr>
        <p:blipFill>
          <a:blip r:embed="rId6">
            <a:extLst>
              <a:ext uri="{28A0092B-C50C-407E-A947-70E740481C1C}">
                <a14:useLocalDpi xmlns:a14="http://schemas.microsoft.com/office/drawing/2010/main" val="0"/>
              </a:ext>
            </a:extLst>
          </a:blip>
          <a:srcRect t="31" b="31"/>
          <a:stretch>
            <a:fillRect/>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64"/>
          </p:nvPr>
        </p:nvSpPr>
        <p:spPr/>
        <p:txBody>
          <a:bodyPr>
            <a:normAutofit/>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68"/>
          </p:nvPr>
        </p:nvSpPr>
        <p:spPr/>
        <p:txBody>
          <a:bodyPr>
            <a:normAutofit/>
          </a:bodyPr>
          <a:lstStyle/>
          <a:p>
            <a:r>
              <a:rPr lang="en-DK" dirty="0"/>
              <a:t>Andrew Rodrigues</a:t>
            </a:r>
          </a:p>
        </p:txBody>
      </p:sp>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69"/>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70"/>
          </p:nvPr>
        </p:nvSpPr>
        <p:spPr/>
        <p:txBody>
          <a:bodyPr/>
          <a:lstStyle/>
          <a:p>
            <a:r>
              <a:rPr lang="en-GB" dirty="0"/>
              <a:t>Dmitry </a:t>
            </a:r>
            <a:r>
              <a:rPr lang="en-GB" dirty="0" err="1"/>
              <a:t>Schigel</a:t>
            </a:r>
            <a:endParaRPr lang="en-GB" dirty="0"/>
          </a:p>
        </p:txBody>
      </p:sp>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7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7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7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74"/>
          </p:nvPr>
        </p:nvSpPr>
        <p:spPr/>
        <p:txBody>
          <a:bodyPr/>
          <a:lstStyle/>
          <a:p>
            <a:r>
              <a:rPr lang="en-DK" dirty="0"/>
              <a:t>Marie Grosjean</a:t>
            </a:r>
          </a:p>
        </p:txBody>
      </p:sp>
    </p:spTree>
    <p:extLst>
      <p:ext uri="{BB962C8B-B14F-4D97-AF65-F5344CB8AC3E}">
        <p14:creationId xmlns:p14="http://schemas.microsoft.com/office/powerpoint/2010/main" val="289780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0273-B1F3-4092-B6AE-055B5CF2B916}"/>
              </a:ext>
            </a:extLst>
          </p:cNvPr>
          <p:cNvSpPr>
            <a:spLocks noGrp="1"/>
          </p:cNvSpPr>
          <p:nvPr>
            <p:ph type="title"/>
          </p:nvPr>
        </p:nvSpPr>
        <p:spPr/>
        <p:txBody>
          <a:bodyPr/>
          <a:lstStyle/>
          <a:p>
            <a:r>
              <a:rPr lang="en-GB"/>
              <a:t>Profile slide</a:t>
            </a:r>
          </a:p>
        </p:txBody>
      </p:sp>
      <p:pic>
        <p:nvPicPr>
          <p:cNvPr id="24" name="Picture Placeholder 23">
            <a:extLst>
              <a:ext uri="{FF2B5EF4-FFF2-40B4-BE49-F238E27FC236}">
                <a16:creationId xmlns:a16="http://schemas.microsoft.com/office/drawing/2014/main" id="{DFBE3403-4FB8-8C28-4EB5-F97F94891C62}"/>
              </a:ext>
            </a:extLst>
          </p:cNvPr>
          <p:cNvPicPr>
            <a:picLocks noGrp="1" noChangeAspect="1"/>
          </p:cNvPicPr>
          <p:nvPr>
            <p:ph type="pic" sz="quarter" idx="81"/>
          </p:nvPr>
        </p:nvPicPr>
        <p:blipFill rotWithShape="1">
          <a:blip r:embed="rId3">
            <a:extLst>
              <a:ext uri="{28A0092B-C50C-407E-A947-70E740481C1C}">
                <a14:useLocalDpi xmlns:a14="http://schemas.microsoft.com/office/drawing/2010/main" val="0"/>
              </a:ext>
            </a:extLst>
          </a:blip>
          <a:srcRect t="28" b="28"/>
          <a:stretch/>
        </p:blipFill>
        <p:spPr/>
      </p:pic>
      <p:sp>
        <p:nvSpPr>
          <p:cNvPr id="12" name="Text Placeholder 11">
            <a:extLst>
              <a:ext uri="{FF2B5EF4-FFF2-40B4-BE49-F238E27FC236}">
                <a16:creationId xmlns:a16="http://schemas.microsoft.com/office/drawing/2014/main" id="{403D0F92-2999-7342-1412-5D3A9E1FA2B6}"/>
              </a:ext>
            </a:extLst>
          </p:cNvPr>
          <p:cNvSpPr>
            <a:spLocks noGrp="1"/>
          </p:cNvSpPr>
          <p:nvPr>
            <p:ph type="body" sz="quarter" idx="82"/>
          </p:nvPr>
        </p:nvSpPr>
        <p:spPr/>
        <p:txBody>
          <a:bodyPr/>
          <a:lstStyle/>
          <a:p>
            <a:r>
              <a:rPr lang="en-GB" dirty="0"/>
              <a:t>Data Partnerships Officer</a:t>
            </a:r>
            <a:endParaRPr lang="en-DK" dirty="0"/>
          </a:p>
        </p:txBody>
      </p:sp>
      <p:sp>
        <p:nvSpPr>
          <p:cNvPr id="13" name="Text Placeholder 12">
            <a:extLst>
              <a:ext uri="{FF2B5EF4-FFF2-40B4-BE49-F238E27FC236}">
                <a16:creationId xmlns:a16="http://schemas.microsoft.com/office/drawing/2014/main" id="{2DA50A16-918B-7952-321B-F4510A424B77}"/>
              </a:ext>
            </a:extLst>
          </p:cNvPr>
          <p:cNvSpPr>
            <a:spLocks noGrp="1"/>
          </p:cNvSpPr>
          <p:nvPr>
            <p:ph type="body" sz="quarter" idx="83"/>
          </p:nvPr>
        </p:nvSpPr>
        <p:spPr/>
        <p:txBody>
          <a:bodyPr/>
          <a:lstStyle/>
          <a:p>
            <a:r>
              <a:rPr lang="en-DK" dirty="0"/>
              <a:t>Andrew Rodrigues</a:t>
            </a:r>
          </a:p>
        </p:txBody>
      </p:sp>
      <p:pic>
        <p:nvPicPr>
          <p:cNvPr id="61" name="Picture Placeholder 60" descr="A person taking a selfie&#10;&#10;Description automatically generated">
            <a:extLst>
              <a:ext uri="{FF2B5EF4-FFF2-40B4-BE49-F238E27FC236}">
                <a16:creationId xmlns:a16="http://schemas.microsoft.com/office/drawing/2014/main" id="{9C7E284A-001D-A7F4-2605-6898A9448781}"/>
              </a:ext>
            </a:extLst>
          </p:cNvPr>
          <p:cNvPicPr>
            <a:picLocks noGrp="1" noChangeAspect="1"/>
          </p:cNvPicPr>
          <p:nvPr>
            <p:ph type="pic" sz="quarter" idx="84"/>
          </p:nvPr>
        </p:nvPicPr>
        <p:blipFill rotWithShape="1">
          <a:blip r:embed="rId4">
            <a:extLst>
              <a:ext uri="{28A0092B-C50C-407E-A947-70E740481C1C}">
                <a14:useLocalDpi xmlns:a14="http://schemas.microsoft.com/office/drawing/2010/main" val="0"/>
              </a:ext>
            </a:extLst>
          </a:blip>
          <a:srcRect t="28" b="28"/>
          <a:stretch/>
        </p:blipFill>
        <p:spPr/>
      </p:pic>
      <p:sp>
        <p:nvSpPr>
          <p:cNvPr id="54" name="Text Placeholder 53">
            <a:extLst>
              <a:ext uri="{FF2B5EF4-FFF2-40B4-BE49-F238E27FC236}">
                <a16:creationId xmlns:a16="http://schemas.microsoft.com/office/drawing/2014/main" id="{26239014-4B4F-FF20-0A7A-2FE622734173}"/>
              </a:ext>
            </a:extLst>
          </p:cNvPr>
          <p:cNvSpPr>
            <a:spLocks noGrp="1"/>
          </p:cNvSpPr>
          <p:nvPr>
            <p:ph type="body" sz="quarter" idx="85"/>
          </p:nvPr>
        </p:nvSpPr>
        <p:spPr/>
        <p:txBody>
          <a:bodyPr/>
          <a:lstStyle/>
          <a:p>
            <a:r>
              <a:rPr lang="en-GB" dirty="0"/>
              <a:t>Scientific Officer</a:t>
            </a:r>
            <a:endParaRPr lang="en-DK" dirty="0"/>
          </a:p>
        </p:txBody>
      </p:sp>
      <p:sp>
        <p:nvSpPr>
          <p:cNvPr id="55" name="Text Placeholder 54">
            <a:extLst>
              <a:ext uri="{FF2B5EF4-FFF2-40B4-BE49-F238E27FC236}">
                <a16:creationId xmlns:a16="http://schemas.microsoft.com/office/drawing/2014/main" id="{831BF13E-0708-01EB-5003-49B1F019948D}"/>
              </a:ext>
            </a:extLst>
          </p:cNvPr>
          <p:cNvSpPr>
            <a:spLocks noGrp="1"/>
          </p:cNvSpPr>
          <p:nvPr>
            <p:ph type="body" sz="quarter" idx="86"/>
          </p:nvPr>
        </p:nvSpPr>
        <p:spPr/>
        <p:txBody>
          <a:bodyPr/>
          <a:lstStyle/>
          <a:p>
            <a:r>
              <a:rPr lang="en-GB" dirty="0"/>
              <a:t>Dmitry </a:t>
            </a:r>
            <a:r>
              <a:rPr lang="en-GB" dirty="0" err="1"/>
              <a:t>Schigel</a:t>
            </a:r>
            <a:endParaRPr lang="en-GB" dirty="0"/>
          </a:p>
        </p:txBody>
      </p:sp>
      <p:pic>
        <p:nvPicPr>
          <p:cNvPr id="63" name="Picture Placeholder 62" descr="A person in a blue shirt&#10;&#10;Description automatically generated with medium confidence">
            <a:extLst>
              <a:ext uri="{FF2B5EF4-FFF2-40B4-BE49-F238E27FC236}">
                <a16:creationId xmlns:a16="http://schemas.microsoft.com/office/drawing/2014/main" id="{11816251-B542-E04C-7833-BFAF79374A9A}"/>
              </a:ext>
            </a:extLst>
          </p:cNvPr>
          <p:cNvPicPr>
            <a:picLocks noGrp="1" noChangeAspect="1"/>
          </p:cNvPicPr>
          <p:nvPr>
            <p:ph type="pic" sz="quarter" idx="87"/>
          </p:nvPr>
        </p:nvPicPr>
        <p:blipFill rotWithShape="1">
          <a:blip r:embed="rId5">
            <a:extLst>
              <a:ext uri="{28A0092B-C50C-407E-A947-70E740481C1C}">
                <a14:useLocalDpi xmlns:a14="http://schemas.microsoft.com/office/drawing/2010/main" val="0"/>
              </a:ext>
            </a:extLst>
          </a:blip>
          <a:srcRect t="28" b="28"/>
          <a:stretch/>
        </p:blipFill>
        <p:spPr/>
      </p:pic>
      <p:pic>
        <p:nvPicPr>
          <p:cNvPr id="129" name="Picture Placeholder 128" descr="A person with blonde hair&#10;&#10;Description automatically generated with low confidence">
            <a:extLst>
              <a:ext uri="{FF2B5EF4-FFF2-40B4-BE49-F238E27FC236}">
                <a16:creationId xmlns:a16="http://schemas.microsoft.com/office/drawing/2014/main" id="{FF201C0F-BB5A-74D3-619D-5066E14352C6}"/>
              </a:ext>
            </a:extLst>
          </p:cNvPr>
          <p:cNvPicPr>
            <a:picLocks noGrp="1" noChangeAspect="1"/>
          </p:cNvPicPr>
          <p:nvPr>
            <p:ph type="pic" sz="quarter" idx="88"/>
          </p:nvPr>
        </p:nvPicPr>
        <p:blipFill rotWithShape="1">
          <a:blip r:embed="rId6">
            <a:extLst>
              <a:ext uri="{28A0092B-C50C-407E-A947-70E740481C1C}">
                <a14:useLocalDpi xmlns:a14="http://schemas.microsoft.com/office/drawing/2010/main" val="0"/>
              </a:ext>
            </a:extLst>
          </a:blip>
          <a:srcRect t="28" b="28"/>
          <a:stretch/>
        </p:blipFill>
        <p:spPr/>
      </p:pic>
      <p:pic>
        <p:nvPicPr>
          <p:cNvPr id="178" name="Picture Placeholder 177" descr="A person with a beard&#10;&#10;Description automatically generated with low confidence">
            <a:extLst>
              <a:ext uri="{FF2B5EF4-FFF2-40B4-BE49-F238E27FC236}">
                <a16:creationId xmlns:a16="http://schemas.microsoft.com/office/drawing/2014/main" id="{901F8A99-E9F2-B172-285C-437DCF73EDD8}"/>
              </a:ext>
            </a:extLst>
          </p:cNvPr>
          <p:cNvPicPr>
            <a:picLocks noGrp="1" noChangeAspect="1"/>
          </p:cNvPicPr>
          <p:nvPr>
            <p:ph type="pic" sz="quarter" idx="89"/>
          </p:nvPr>
        </p:nvPicPr>
        <p:blipFill rotWithShape="1">
          <a:blip r:embed="rId7">
            <a:extLst>
              <a:ext uri="{28A0092B-C50C-407E-A947-70E740481C1C}">
                <a14:useLocalDpi xmlns:a14="http://schemas.microsoft.com/office/drawing/2010/main" val="0"/>
              </a:ext>
            </a:extLst>
          </a:blip>
          <a:srcRect t="28" b="28"/>
          <a:stretch/>
        </p:blipFill>
        <p:spPr/>
      </p:pic>
      <p:pic>
        <p:nvPicPr>
          <p:cNvPr id="180" name="Picture Placeholder 179" descr="A person smiling for the camera&#10;&#10;Description automatically generated with medium confidence">
            <a:extLst>
              <a:ext uri="{FF2B5EF4-FFF2-40B4-BE49-F238E27FC236}">
                <a16:creationId xmlns:a16="http://schemas.microsoft.com/office/drawing/2014/main" id="{98451536-CAAD-FB5B-075F-747B275F7124}"/>
              </a:ext>
            </a:extLst>
          </p:cNvPr>
          <p:cNvPicPr>
            <a:picLocks noGrp="1" noChangeAspect="1"/>
          </p:cNvPicPr>
          <p:nvPr>
            <p:ph type="pic" sz="quarter" idx="90"/>
          </p:nvPr>
        </p:nvPicPr>
        <p:blipFill rotWithShape="1">
          <a:blip r:embed="rId8">
            <a:extLst>
              <a:ext uri="{28A0092B-C50C-407E-A947-70E740481C1C}">
                <a14:useLocalDpi xmlns:a14="http://schemas.microsoft.com/office/drawing/2010/main" val="0"/>
              </a:ext>
            </a:extLst>
          </a:blip>
          <a:srcRect t="28" b="28"/>
          <a:stretch/>
        </p:blipFill>
        <p:spPr/>
      </p:pic>
      <p:sp>
        <p:nvSpPr>
          <p:cNvPr id="56" name="Text Placeholder 55">
            <a:extLst>
              <a:ext uri="{FF2B5EF4-FFF2-40B4-BE49-F238E27FC236}">
                <a16:creationId xmlns:a16="http://schemas.microsoft.com/office/drawing/2014/main" id="{BFD0BD65-5C4B-5054-E7B8-32A72999610D}"/>
              </a:ext>
            </a:extLst>
          </p:cNvPr>
          <p:cNvSpPr>
            <a:spLocks noGrp="1"/>
          </p:cNvSpPr>
          <p:nvPr>
            <p:ph type="body" sz="quarter" idx="91"/>
          </p:nvPr>
        </p:nvSpPr>
        <p:spPr/>
        <p:txBody>
          <a:bodyPr/>
          <a:lstStyle/>
          <a:p>
            <a:r>
              <a:rPr lang="en-GB" dirty="0"/>
              <a:t>Science Communications Coordinator</a:t>
            </a:r>
            <a:endParaRPr lang="en-DK" dirty="0"/>
          </a:p>
        </p:txBody>
      </p:sp>
      <p:sp>
        <p:nvSpPr>
          <p:cNvPr id="57" name="Text Placeholder 56">
            <a:extLst>
              <a:ext uri="{FF2B5EF4-FFF2-40B4-BE49-F238E27FC236}">
                <a16:creationId xmlns:a16="http://schemas.microsoft.com/office/drawing/2014/main" id="{F642ACF7-FB21-E943-56B7-63E805EA72EC}"/>
              </a:ext>
            </a:extLst>
          </p:cNvPr>
          <p:cNvSpPr>
            <a:spLocks noGrp="1"/>
          </p:cNvSpPr>
          <p:nvPr>
            <p:ph type="body" sz="quarter" idx="92"/>
          </p:nvPr>
        </p:nvSpPr>
        <p:spPr/>
        <p:txBody>
          <a:bodyPr/>
          <a:lstStyle/>
          <a:p>
            <a:r>
              <a:rPr lang="en-GB" dirty="0"/>
              <a:t>Daniel </a:t>
            </a:r>
            <a:r>
              <a:rPr lang="en-GB" dirty="0" err="1"/>
              <a:t>Noesgaard</a:t>
            </a:r>
            <a:endParaRPr lang="en-GB" dirty="0"/>
          </a:p>
        </p:txBody>
      </p:sp>
      <p:sp>
        <p:nvSpPr>
          <p:cNvPr id="58" name="Text Placeholder 57">
            <a:extLst>
              <a:ext uri="{FF2B5EF4-FFF2-40B4-BE49-F238E27FC236}">
                <a16:creationId xmlns:a16="http://schemas.microsoft.com/office/drawing/2014/main" id="{2D39C0E2-97F8-A0A1-44FE-9E8A8BAA8AB9}"/>
              </a:ext>
            </a:extLst>
          </p:cNvPr>
          <p:cNvSpPr>
            <a:spLocks noGrp="1"/>
          </p:cNvSpPr>
          <p:nvPr>
            <p:ph type="body" sz="quarter" idx="93"/>
          </p:nvPr>
        </p:nvSpPr>
        <p:spPr/>
        <p:txBody>
          <a:bodyPr/>
          <a:lstStyle/>
          <a:p>
            <a:r>
              <a:rPr lang="en-GB" dirty="0"/>
              <a:t>Data Administrator</a:t>
            </a:r>
            <a:endParaRPr lang="en-DK" dirty="0"/>
          </a:p>
        </p:txBody>
      </p:sp>
      <p:sp>
        <p:nvSpPr>
          <p:cNvPr id="59" name="Text Placeholder 58">
            <a:extLst>
              <a:ext uri="{FF2B5EF4-FFF2-40B4-BE49-F238E27FC236}">
                <a16:creationId xmlns:a16="http://schemas.microsoft.com/office/drawing/2014/main" id="{1BCA830C-A7B5-4A86-FC3C-CC71A7C3BA97}"/>
              </a:ext>
            </a:extLst>
          </p:cNvPr>
          <p:cNvSpPr>
            <a:spLocks noGrp="1"/>
          </p:cNvSpPr>
          <p:nvPr>
            <p:ph type="body" sz="quarter" idx="94"/>
          </p:nvPr>
        </p:nvSpPr>
        <p:spPr/>
        <p:txBody>
          <a:bodyPr/>
          <a:lstStyle/>
          <a:p>
            <a:r>
              <a:rPr lang="en-DK" dirty="0"/>
              <a:t>Marie Grosjean</a:t>
            </a:r>
          </a:p>
        </p:txBody>
      </p:sp>
      <p:sp>
        <p:nvSpPr>
          <p:cNvPr id="214" name="Text Placeholder 213">
            <a:extLst>
              <a:ext uri="{FF2B5EF4-FFF2-40B4-BE49-F238E27FC236}">
                <a16:creationId xmlns:a16="http://schemas.microsoft.com/office/drawing/2014/main" id="{8D8D970F-CEDA-1BF7-031E-4219FDE1A70E}"/>
              </a:ext>
            </a:extLst>
          </p:cNvPr>
          <p:cNvSpPr>
            <a:spLocks noGrp="1"/>
          </p:cNvSpPr>
          <p:nvPr>
            <p:ph type="body" sz="quarter" idx="95"/>
          </p:nvPr>
        </p:nvSpPr>
        <p:spPr/>
        <p:txBody>
          <a:bodyPr/>
          <a:lstStyle/>
          <a:p>
            <a:endParaRPr lang="en-DK"/>
          </a:p>
        </p:txBody>
      </p:sp>
      <p:sp>
        <p:nvSpPr>
          <p:cNvPr id="215" name="Text Placeholder 214">
            <a:extLst>
              <a:ext uri="{FF2B5EF4-FFF2-40B4-BE49-F238E27FC236}">
                <a16:creationId xmlns:a16="http://schemas.microsoft.com/office/drawing/2014/main" id="{4D53D849-86BB-4A71-7D20-A2BC50941F5F}"/>
              </a:ext>
            </a:extLst>
          </p:cNvPr>
          <p:cNvSpPr>
            <a:spLocks noGrp="1"/>
          </p:cNvSpPr>
          <p:nvPr>
            <p:ph type="body" sz="quarter" idx="96"/>
          </p:nvPr>
        </p:nvSpPr>
        <p:spPr/>
        <p:txBody>
          <a:bodyPr/>
          <a:lstStyle/>
          <a:p>
            <a:endParaRPr lang="en-DK"/>
          </a:p>
        </p:txBody>
      </p:sp>
      <p:sp>
        <p:nvSpPr>
          <p:cNvPr id="216" name="Text Placeholder 215">
            <a:extLst>
              <a:ext uri="{FF2B5EF4-FFF2-40B4-BE49-F238E27FC236}">
                <a16:creationId xmlns:a16="http://schemas.microsoft.com/office/drawing/2014/main" id="{9D8CFE8F-5665-C009-EBB8-49EC5C756715}"/>
              </a:ext>
            </a:extLst>
          </p:cNvPr>
          <p:cNvSpPr>
            <a:spLocks noGrp="1"/>
          </p:cNvSpPr>
          <p:nvPr>
            <p:ph type="body" sz="quarter" idx="97"/>
          </p:nvPr>
        </p:nvSpPr>
        <p:spPr/>
        <p:txBody>
          <a:bodyPr/>
          <a:lstStyle/>
          <a:p>
            <a:endParaRPr lang="en-DK"/>
          </a:p>
        </p:txBody>
      </p:sp>
      <p:sp>
        <p:nvSpPr>
          <p:cNvPr id="217" name="Text Placeholder 216">
            <a:extLst>
              <a:ext uri="{FF2B5EF4-FFF2-40B4-BE49-F238E27FC236}">
                <a16:creationId xmlns:a16="http://schemas.microsoft.com/office/drawing/2014/main" id="{972062B4-6BEF-FB8C-7F7F-0DA51FA92FBC}"/>
              </a:ext>
            </a:extLst>
          </p:cNvPr>
          <p:cNvSpPr>
            <a:spLocks noGrp="1"/>
          </p:cNvSpPr>
          <p:nvPr>
            <p:ph type="body" sz="quarter" idx="98"/>
          </p:nvPr>
        </p:nvSpPr>
        <p:spPr/>
        <p:txBody>
          <a:bodyPr/>
          <a:lstStyle/>
          <a:p>
            <a:endParaRPr lang="en-DK"/>
          </a:p>
        </p:txBody>
      </p:sp>
      <p:pic>
        <p:nvPicPr>
          <p:cNvPr id="192" name="Picture Placeholder 191" descr="A person wearing glasses&#10;&#10;Description automatically generated with medium confidence">
            <a:extLst>
              <a:ext uri="{FF2B5EF4-FFF2-40B4-BE49-F238E27FC236}">
                <a16:creationId xmlns:a16="http://schemas.microsoft.com/office/drawing/2014/main" id="{D4715E77-03B5-9846-B164-A81DAF0E493D}"/>
              </a:ext>
            </a:extLst>
          </p:cNvPr>
          <p:cNvPicPr>
            <a:picLocks noGrp="1" noChangeAspect="1"/>
          </p:cNvPicPr>
          <p:nvPr>
            <p:ph type="pic" sz="quarter" idx="99"/>
          </p:nvPr>
        </p:nvPicPr>
        <p:blipFill rotWithShape="1">
          <a:blip r:embed="rId9">
            <a:extLst>
              <a:ext uri="{28A0092B-C50C-407E-A947-70E740481C1C}">
                <a14:useLocalDpi xmlns:a14="http://schemas.microsoft.com/office/drawing/2010/main" val="0"/>
              </a:ext>
            </a:extLst>
          </a:blip>
          <a:srcRect l="97" r="97"/>
          <a:stretch/>
        </p:blipFill>
        <p:spPr/>
      </p:pic>
      <p:sp>
        <p:nvSpPr>
          <p:cNvPr id="218" name="Text Placeholder 217">
            <a:extLst>
              <a:ext uri="{FF2B5EF4-FFF2-40B4-BE49-F238E27FC236}">
                <a16:creationId xmlns:a16="http://schemas.microsoft.com/office/drawing/2014/main" id="{46BE1EE3-0FD7-ABF0-BF25-08673ED38AD3}"/>
              </a:ext>
            </a:extLst>
          </p:cNvPr>
          <p:cNvSpPr>
            <a:spLocks noGrp="1"/>
          </p:cNvSpPr>
          <p:nvPr>
            <p:ph type="body" sz="quarter" idx="100"/>
          </p:nvPr>
        </p:nvSpPr>
        <p:spPr/>
        <p:txBody>
          <a:bodyPr/>
          <a:lstStyle/>
          <a:p>
            <a:endParaRPr lang="en-DK"/>
          </a:p>
        </p:txBody>
      </p:sp>
      <p:sp>
        <p:nvSpPr>
          <p:cNvPr id="219" name="Text Placeholder 218">
            <a:extLst>
              <a:ext uri="{FF2B5EF4-FFF2-40B4-BE49-F238E27FC236}">
                <a16:creationId xmlns:a16="http://schemas.microsoft.com/office/drawing/2014/main" id="{6B109413-60E6-E78A-C1CD-4B3F19777E2C}"/>
              </a:ext>
            </a:extLst>
          </p:cNvPr>
          <p:cNvSpPr>
            <a:spLocks noGrp="1"/>
          </p:cNvSpPr>
          <p:nvPr>
            <p:ph type="body" sz="quarter" idx="101"/>
          </p:nvPr>
        </p:nvSpPr>
        <p:spPr/>
        <p:txBody>
          <a:bodyPr/>
          <a:lstStyle/>
          <a:p>
            <a:endParaRPr lang="en-DK"/>
          </a:p>
        </p:txBody>
      </p:sp>
      <p:pic>
        <p:nvPicPr>
          <p:cNvPr id="190" name="Picture Placeholder 189" descr="A person wearing glasses&#10;&#10;Description automatically generated with low confidence">
            <a:extLst>
              <a:ext uri="{FF2B5EF4-FFF2-40B4-BE49-F238E27FC236}">
                <a16:creationId xmlns:a16="http://schemas.microsoft.com/office/drawing/2014/main" id="{C825BA43-CE40-A1E3-34B6-D29D9B9424E3}"/>
              </a:ext>
            </a:extLst>
          </p:cNvPr>
          <p:cNvPicPr>
            <a:picLocks noGrp="1" noChangeAspect="1"/>
          </p:cNvPicPr>
          <p:nvPr>
            <p:ph type="pic" sz="quarter" idx="102"/>
          </p:nvPr>
        </p:nvPicPr>
        <p:blipFill rotWithShape="1">
          <a:blip r:embed="rId10">
            <a:extLst>
              <a:ext uri="{28A0092B-C50C-407E-A947-70E740481C1C}">
                <a14:useLocalDpi xmlns:a14="http://schemas.microsoft.com/office/drawing/2010/main" val="0"/>
              </a:ext>
            </a:extLst>
          </a:blip>
          <a:srcRect t="28" b="28"/>
          <a:stretch/>
        </p:blipFill>
        <p:spPr/>
      </p:pic>
      <p:sp>
        <p:nvSpPr>
          <p:cNvPr id="220" name="Text Placeholder 219">
            <a:extLst>
              <a:ext uri="{FF2B5EF4-FFF2-40B4-BE49-F238E27FC236}">
                <a16:creationId xmlns:a16="http://schemas.microsoft.com/office/drawing/2014/main" id="{C638CC9E-86B1-8A0F-0A41-DF84E1FC56EF}"/>
              </a:ext>
            </a:extLst>
          </p:cNvPr>
          <p:cNvSpPr>
            <a:spLocks noGrp="1"/>
          </p:cNvSpPr>
          <p:nvPr>
            <p:ph type="body" sz="quarter" idx="103"/>
          </p:nvPr>
        </p:nvSpPr>
        <p:spPr/>
        <p:txBody>
          <a:bodyPr/>
          <a:lstStyle/>
          <a:p>
            <a:endParaRPr lang="en-DK"/>
          </a:p>
        </p:txBody>
      </p:sp>
      <p:sp>
        <p:nvSpPr>
          <p:cNvPr id="221" name="Text Placeholder 220">
            <a:extLst>
              <a:ext uri="{FF2B5EF4-FFF2-40B4-BE49-F238E27FC236}">
                <a16:creationId xmlns:a16="http://schemas.microsoft.com/office/drawing/2014/main" id="{9C704B9E-C4AE-8829-A604-F47B31197EF6}"/>
              </a:ext>
            </a:extLst>
          </p:cNvPr>
          <p:cNvSpPr>
            <a:spLocks noGrp="1"/>
          </p:cNvSpPr>
          <p:nvPr>
            <p:ph type="body" sz="quarter" idx="104"/>
          </p:nvPr>
        </p:nvSpPr>
        <p:spPr/>
        <p:txBody>
          <a:bodyPr/>
          <a:lstStyle/>
          <a:p>
            <a:endParaRPr lang="en-DK"/>
          </a:p>
        </p:txBody>
      </p:sp>
      <p:pic>
        <p:nvPicPr>
          <p:cNvPr id="188" name="Picture Placeholder 187" descr="A person smiling for the camera&#10;&#10;Description automatically generated with medium confidence">
            <a:extLst>
              <a:ext uri="{FF2B5EF4-FFF2-40B4-BE49-F238E27FC236}">
                <a16:creationId xmlns:a16="http://schemas.microsoft.com/office/drawing/2014/main" id="{5314CB1A-11DB-2544-BD6F-78FE7953301F}"/>
              </a:ext>
            </a:extLst>
          </p:cNvPr>
          <p:cNvPicPr>
            <a:picLocks noGrp="1" noChangeAspect="1"/>
          </p:cNvPicPr>
          <p:nvPr>
            <p:ph type="pic" sz="quarter" idx="105"/>
          </p:nvPr>
        </p:nvPicPr>
        <p:blipFill rotWithShape="1">
          <a:blip r:embed="rId11">
            <a:extLst>
              <a:ext uri="{28A0092B-C50C-407E-A947-70E740481C1C}">
                <a14:useLocalDpi xmlns:a14="http://schemas.microsoft.com/office/drawing/2010/main" val="0"/>
              </a:ext>
            </a:extLst>
          </a:blip>
          <a:srcRect t="28" b="28"/>
          <a:stretch/>
        </p:blipFill>
        <p:spPr/>
      </p:pic>
      <p:pic>
        <p:nvPicPr>
          <p:cNvPr id="186" name="Picture Placeholder 185" descr="A person in a white shirt&#10;&#10;Description automatically generated with medium confidence">
            <a:extLst>
              <a:ext uri="{FF2B5EF4-FFF2-40B4-BE49-F238E27FC236}">
                <a16:creationId xmlns:a16="http://schemas.microsoft.com/office/drawing/2014/main" id="{5B10BCB7-F2EB-94F6-F92C-6EB51544CDDD}"/>
              </a:ext>
            </a:extLst>
          </p:cNvPr>
          <p:cNvPicPr>
            <a:picLocks noGrp="1" noChangeAspect="1"/>
          </p:cNvPicPr>
          <p:nvPr>
            <p:ph type="pic" sz="quarter" idx="106"/>
          </p:nvPr>
        </p:nvPicPr>
        <p:blipFill rotWithShape="1">
          <a:blip r:embed="rId12">
            <a:extLst>
              <a:ext uri="{28A0092B-C50C-407E-A947-70E740481C1C}">
                <a14:useLocalDpi xmlns:a14="http://schemas.microsoft.com/office/drawing/2010/main" val="0"/>
              </a:ext>
            </a:extLst>
          </a:blip>
          <a:srcRect t="28" b="28"/>
          <a:stretch/>
        </p:blipFill>
        <p:spPr/>
      </p:pic>
      <p:pic>
        <p:nvPicPr>
          <p:cNvPr id="184" name="Picture Placeholder 183" descr="A person taking a selfie&#10;&#10;Description automatically generated">
            <a:extLst>
              <a:ext uri="{FF2B5EF4-FFF2-40B4-BE49-F238E27FC236}">
                <a16:creationId xmlns:a16="http://schemas.microsoft.com/office/drawing/2014/main" id="{88388198-173B-4F5C-7F8C-FE7A4F00ED88}"/>
              </a:ext>
            </a:extLst>
          </p:cNvPr>
          <p:cNvPicPr>
            <a:picLocks noGrp="1" noChangeAspect="1"/>
          </p:cNvPicPr>
          <p:nvPr>
            <p:ph type="pic" sz="quarter" idx="107"/>
          </p:nvPr>
        </p:nvPicPr>
        <p:blipFill rotWithShape="1">
          <a:blip r:embed="rId13">
            <a:extLst>
              <a:ext uri="{28A0092B-C50C-407E-A947-70E740481C1C}">
                <a14:useLocalDpi xmlns:a14="http://schemas.microsoft.com/office/drawing/2010/main" val="0"/>
              </a:ext>
            </a:extLst>
          </a:blip>
          <a:srcRect t="28" b="28"/>
          <a:stretch/>
        </p:blipFill>
        <p:spPr/>
      </p:pic>
      <p:pic>
        <p:nvPicPr>
          <p:cNvPr id="182" name="Picture Placeholder 181" descr="A picture containing person, wall&#10;&#10;Description automatically generated">
            <a:extLst>
              <a:ext uri="{FF2B5EF4-FFF2-40B4-BE49-F238E27FC236}">
                <a16:creationId xmlns:a16="http://schemas.microsoft.com/office/drawing/2014/main" id="{431917D1-5F21-88A9-0CB1-DE6B2C0455AE}"/>
              </a:ext>
            </a:extLst>
          </p:cNvPr>
          <p:cNvPicPr>
            <a:picLocks noGrp="1" noChangeAspect="1"/>
          </p:cNvPicPr>
          <p:nvPr>
            <p:ph type="pic" sz="quarter" idx="108"/>
          </p:nvPr>
        </p:nvPicPr>
        <p:blipFill rotWithShape="1">
          <a:blip r:embed="rId14">
            <a:extLst>
              <a:ext uri="{28A0092B-C50C-407E-A947-70E740481C1C}">
                <a14:useLocalDpi xmlns:a14="http://schemas.microsoft.com/office/drawing/2010/main" val="0"/>
              </a:ext>
            </a:extLst>
          </a:blip>
          <a:srcRect t="28" b="28"/>
          <a:stretch/>
        </p:blipFill>
        <p:spPr/>
      </p:pic>
      <p:sp>
        <p:nvSpPr>
          <p:cNvPr id="222" name="Text Placeholder 221">
            <a:extLst>
              <a:ext uri="{FF2B5EF4-FFF2-40B4-BE49-F238E27FC236}">
                <a16:creationId xmlns:a16="http://schemas.microsoft.com/office/drawing/2014/main" id="{0B9CF9B5-FEE2-53A3-5B68-67B59274CEA8}"/>
              </a:ext>
            </a:extLst>
          </p:cNvPr>
          <p:cNvSpPr>
            <a:spLocks noGrp="1"/>
          </p:cNvSpPr>
          <p:nvPr>
            <p:ph type="body" sz="quarter" idx="109"/>
          </p:nvPr>
        </p:nvSpPr>
        <p:spPr/>
        <p:txBody>
          <a:bodyPr/>
          <a:lstStyle/>
          <a:p>
            <a:endParaRPr lang="en-DK"/>
          </a:p>
        </p:txBody>
      </p:sp>
      <p:sp>
        <p:nvSpPr>
          <p:cNvPr id="223" name="Text Placeholder 222">
            <a:extLst>
              <a:ext uri="{FF2B5EF4-FFF2-40B4-BE49-F238E27FC236}">
                <a16:creationId xmlns:a16="http://schemas.microsoft.com/office/drawing/2014/main" id="{05F5BF11-DB99-A313-7325-C4C14709D2F9}"/>
              </a:ext>
            </a:extLst>
          </p:cNvPr>
          <p:cNvSpPr>
            <a:spLocks noGrp="1"/>
          </p:cNvSpPr>
          <p:nvPr>
            <p:ph type="body" sz="quarter" idx="110"/>
          </p:nvPr>
        </p:nvSpPr>
        <p:spPr/>
        <p:txBody>
          <a:bodyPr/>
          <a:lstStyle/>
          <a:p>
            <a:endParaRPr lang="en-DK"/>
          </a:p>
        </p:txBody>
      </p:sp>
      <p:sp>
        <p:nvSpPr>
          <p:cNvPr id="224" name="Text Placeholder 223">
            <a:extLst>
              <a:ext uri="{FF2B5EF4-FFF2-40B4-BE49-F238E27FC236}">
                <a16:creationId xmlns:a16="http://schemas.microsoft.com/office/drawing/2014/main" id="{F97DF1E4-D54C-AF03-146B-919160402FE3}"/>
              </a:ext>
            </a:extLst>
          </p:cNvPr>
          <p:cNvSpPr>
            <a:spLocks noGrp="1"/>
          </p:cNvSpPr>
          <p:nvPr>
            <p:ph type="body" sz="quarter" idx="111"/>
          </p:nvPr>
        </p:nvSpPr>
        <p:spPr/>
        <p:txBody>
          <a:bodyPr/>
          <a:lstStyle/>
          <a:p>
            <a:endParaRPr lang="en-DK"/>
          </a:p>
        </p:txBody>
      </p:sp>
      <p:sp>
        <p:nvSpPr>
          <p:cNvPr id="225" name="Text Placeholder 224">
            <a:extLst>
              <a:ext uri="{FF2B5EF4-FFF2-40B4-BE49-F238E27FC236}">
                <a16:creationId xmlns:a16="http://schemas.microsoft.com/office/drawing/2014/main" id="{DBD08AB6-8981-36B1-3148-CCF99C2562BB}"/>
              </a:ext>
            </a:extLst>
          </p:cNvPr>
          <p:cNvSpPr>
            <a:spLocks noGrp="1"/>
          </p:cNvSpPr>
          <p:nvPr>
            <p:ph type="body" sz="quarter" idx="112"/>
          </p:nvPr>
        </p:nvSpPr>
        <p:spPr/>
        <p:txBody>
          <a:bodyPr/>
          <a:lstStyle/>
          <a:p>
            <a:endParaRPr lang="en-DK"/>
          </a:p>
        </p:txBody>
      </p:sp>
      <p:sp>
        <p:nvSpPr>
          <p:cNvPr id="226" name="Text Placeholder 225">
            <a:extLst>
              <a:ext uri="{FF2B5EF4-FFF2-40B4-BE49-F238E27FC236}">
                <a16:creationId xmlns:a16="http://schemas.microsoft.com/office/drawing/2014/main" id="{6039F4BD-45C7-2406-3FF1-F7316222C423}"/>
              </a:ext>
            </a:extLst>
          </p:cNvPr>
          <p:cNvSpPr>
            <a:spLocks noGrp="1"/>
          </p:cNvSpPr>
          <p:nvPr>
            <p:ph type="body" sz="quarter" idx="113"/>
          </p:nvPr>
        </p:nvSpPr>
        <p:spPr/>
        <p:txBody>
          <a:bodyPr/>
          <a:lstStyle/>
          <a:p>
            <a:endParaRPr lang="en-DK"/>
          </a:p>
        </p:txBody>
      </p:sp>
      <p:sp>
        <p:nvSpPr>
          <p:cNvPr id="227" name="Text Placeholder 226">
            <a:extLst>
              <a:ext uri="{FF2B5EF4-FFF2-40B4-BE49-F238E27FC236}">
                <a16:creationId xmlns:a16="http://schemas.microsoft.com/office/drawing/2014/main" id="{8CC83330-D2FA-010F-4F92-3EAD12DA5C86}"/>
              </a:ext>
            </a:extLst>
          </p:cNvPr>
          <p:cNvSpPr>
            <a:spLocks noGrp="1"/>
          </p:cNvSpPr>
          <p:nvPr>
            <p:ph type="body" sz="quarter" idx="114"/>
          </p:nvPr>
        </p:nvSpPr>
        <p:spPr/>
        <p:txBody>
          <a:bodyPr/>
          <a:lstStyle/>
          <a:p>
            <a:endParaRPr lang="en-DK"/>
          </a:p>
        </p:txBody>
      </p:sp>
      <p:sp>
        <p:nvSpPr>
          <p:cNvPr id="228" name="Text Placeholder 227">
            <a:extLst>
              <a:ext uri="{FF2B5EF4-FFF2-40B4-BE49-F238E27FC236}">
                <a16:creationId xmlns:a16="http://schemas.microsoft.com/office/drawing/2014/main" id="{438B67AF-9661-358F-6A7A-D9A0CDCF8773}"/>
              </a:ext>
            </a:extLst>
          </p:cNvPr>
          <p:cNvSpPr>
            <a:spLocks noGrp="1"/>
          </p:cNvSpPr>
          <p:nvPr>
            <p:ph type="body" sz="quarter" idx="115"/>
          </p:nvPr>
        </p:nvSpPr>
        <p:spPr/>
        <p:txBody>
          <a:bodyPr/>
          <a:lstStyle/>
          <a:p>
            <a:endParaRPr lang="en-DK"/>
          </a:p>
        </p:txBody>
      </p:sp>
      <p:sp>
        <p:nvSpPr>
          <p:cNvPr id="229" name="Text Placeholder 228">
            <a:extLst>
              <a:ext uri="{FF2B5EF4-FFF2-40B4-BE49-F238E27FC236}">
                <a16:creationId xmlns:a16="http://schemas.microsoft.com/office/drawing/2014/main" id="{63EC7928-40C7-CA5C-53A4-1652732B1F8F}"/>
              </a:ext>
            </a:extLst>
          </p:cNvPr>
          <p:cNvSpPr>
            <a:spLocks noGrp="1"/>
          </p:cNvSpPr>
          <p:nvPr>
            <p:ph type="body" sz="quarter" idx="116"/>
          </p:nvPr>
        </p:nvSpPr>
        <p:spPr/>
        <p:txBody>
          <a:bodyPr/>
          <a:lstStyle/>
          <a:p>
            <a:endParaRPr lang="en-DK"/>
          </a:p>
        </p:txBody>
      </p:sp>
    </p:spTree>
    <p:extLst>
      <p:ext uri="{BB962C8B-B14F-4D97-AF65-F5344CB8AC3E}">
        <p14:creationId xmlns:p14="http://schemas.microsoft.com/office/powerpoint/2010/main" val="513869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0D05-4456-48EA-B9A5-DAA11C3236EC}"/>
              </a:ext>
            </a:extLst>
          </p:cNvPr>
          <p:cNvSpPr>
            <a:spLocks noGrp="1"/>
          </p:cNvSpPr>
          <p:nvPr>
            <p:ph type="title"/>
          </p:nvPr>
        </p:nvSpPr>
        <p:spPr/>
        <p:txBody>
          <a:bodyPr>
            <a:noAutofit/>
          </a:bodyPr>
          <a:lstStyle/>
          <a:p>
            <a:r>
              <a:rPr lang="en-GB" dirty="0"/>
              <a:t>Colours</a:t>
            </a:r>
            <a:br>
              <a:rPr lang="en-GB" dirty="0"/>
            </a:br>
            <a:r>
              <a:rPr lang="en-US" sz="1800" b="0" i="1" dirty="0">
                <a:solidFill>
                  <a:schemeClr val="accent1"/>
                </a:solidFill>
                <a:latin typeface="Bitter" pitchFamily="2" charset="77"/>
              </a:rPr>
              <a:t>The purpose is to give </a:t>
            </a:r>
            <a:r>
              <a:rPr lang="en-GB" sz="1800" b="0" i="1" dirty="0">
                <a:solidFill>
                  <a:schemeClr val="accent1"/>
                </a:solidFill>
                <a:latin typeface="Bitter" pitchFamily="2" charset="77"/>
              </a:rPr>
              <a:t>GBIF </a:t>
            </a:r>
            <a:r>
              <a:rPr lang="en-US" sz="1800" b="0" i="1" dirty="0">
                <a:solidFill>
                  <a:schemeClr val="accent1"/>
                </a:solidFill>
                <a:latin typeface="Bitter" pitchFamily="2" charset="77"/>
              </a:rPr>
              <a:t>an unmistakable identity</a:t>
            </a:r>
            <a:endParaRPr lang="en-GB" sz="1800" b="0" i="1" dirty="0">
              <a:solidFill>
                <a:schemeClr val="accent1"/>
              </a:solidFill>
              <a:latin typeface="Bitter" pitchFamily="2" charset="77"/>
            </a:endParaRPr>
          </a:p>
        </p:txBody>
      </p:sp>
      <p:sp>
        <p:nvSpPr>
          <p:cNvPr id="3" name="Content Placeholder 2">
            <a:extLst>
              <a:ext uri="{FF2B5EF4-FFF2-40B4-BE49-F238E27FC236}">
                <a16:creationId xmlns:a16="http://schemas.microsoft.com/office/drawing/2014/main" id="{D57EBFFE-10B8-49FD-BF2C-059F2289A089}"/>
              </a:ext>
            </a:extLst>
          </p:cNvPr>
          <p:cNvSpPr>
            <a:spLocks noGrp="1"/>
          </p:cNvSpPr>
          <p:nvPr>
            <p:ph idx="4294967295"/>
          </p:nvPr>
        </p:nvSpPr>
        <p:spPr>
          <a:xfrm>
            <a:off x="2109788" y="3257550"/>
            <a:ext cx="8640762" cy="8297863"/>
          </a:xfrm>
        </p:spPr>
        <p:txBody>
          <a:bodyPr>
            <a:normAutofit/>
          </a:bodyPr>
          <a:lstStyle/>
          <a:p>
            <a:pPr marL="514350" indent="-514350">
              <a:buFont typeface="+mj-lt"/>
              <a:buAutoNum type="arabicPeriod"/>
            </a:pPr>
            <a:r>
              <a:rPr lang="en-US" sz="2800" dirty="0">
                <a:latin typeface="+mn-lt"/>
              </a:rPr>
              <a:t>There are 10 default colors available in the top row of the default PPT color palette: Theme colors.</a:t>
            </a:r>
          </a:p>
          <a:p>
            <a:pPr marL="514350" indent="-514350">
              <a:buFont typeface="+mj-lt"/>
              <a:buAutoNum type="arabicPeriod"/>
            </a:pPr>
            <a:r>
              <a:rPr lang="en-US" sz="2800" dirty="0">
                <a:latin typeface="+mn-lt"/>
              </a:rPr>
              <a:t>Try not use any of the tints</a:t>
            </a:r>
          </a:p>
          <a:p>
            <a:pPr marL="514350" indent="-514350">
              <a:buFont typeface="+mj-lt"/>
              <a:buAutoNum type="arabicPeriod"/>
            </a:pPr>
            <a:r>
              <a:rPr lang="en-US" sz="2800" dirty="0">
                <a:latin typeface="+mn-lt"/>
              </a:rPr>
              <a:t>Theme colors are the only colors permitted </a:t>
            </a:r>
          </a:p>
          <a:p>
            <a:pPr marL="514350" indent="-514350">
              <a:buFont typeface="+mj-lt"/>
              <a:buAutoNum type="arabicPeriod"/>
            </a:pPr>
            <a:endParaRPr lang="en-GB" sz="2800" dirty="0">
              <a:latin typeface="+mn-lt"/>
            </a:endParaRPr>
          </a:p>
        </p:txBody>
      </p:sp>
      <p:sp>
        <p:nvSpPr>
          <p:cNvPr id="4" name="Footer Placeholder 3">
            <a:extLst>
              <a:ext uri="{FF2B5EF4-FFF2-40B4-BE49-F238E27FC236}">
                <a16:creationId xmlns:a16="http://schemas.microsoft.com/office/drawing/2014/main" id="{D86210F9-EF39-437E-84E7-519CBAAA7808}"/>
              </a:ext>
            </a:extLst>
          </p:cNvPr>
          <p:cNvSpPr>
            <a:spLocks noGrp="1"/>
          </p:cNvSpPr>
          <p:nvPr>
            <p:ph type="ftr" sz="quarter" idx="11"/>
          </p:nvPr>
        </p:nvSpPr>
        <p:spPr>
          <a:xfrm>
            <a:off x="706438" y="12283937"/>
            <a:ext cx="17245012" cy="720725"/>
          </a:xfrm>
        </p:spPr>
        <p:txBody>
          <a:bodyPr/>
          <a:lstStyle/>
          <a:p>
            <a:endParaRPr lang="en-GB" dirty="0"/>
          </a:p>
        </p:txBody>
      </p:sp>
      <p:grpSp>
        <p:nvGrpSpPr>
          <p:cNvPr id="30" name="Group 29">
            <a:extLst>
              <a:ext uri="{FF2B5EF4-FFF2-40B4-BE49-F238E27FC236}">
                <a16:creationId xmlns:a16="http://schemas.microsoft.com/office/drawing/2014/main" id="{E56DA723-DB0E-5A0B-FA3D-D235423A5C04}"/>
              </a:ext>
            </a:extLst>
          </p:cNvPr>
          <p:cNvGrpSpPr/>
          <p:nvPr/>
        </p:nvGrpSpPr>
        <p:grpSpPr>
          <a:xfrm>
            <a:off x="12190975" y="3265349"/>
            <a:ext cx="7662353" cy="6214807"/>
            <a:chOff x="12191205" y="3265349"/>
            <a:chExt cx="5946488" cy="4823097"/>
          </a:xfrm>
        </p:grpSpPr>
        <p:sp>
          <p:nvSpPr>
            <p:cNvPr id="17" name="Rectangle 16">
              <a:extLst>
                <a:ext uri="{FF2B5EF4-FFF2-40B4-BE49-F238E27FC236}">
                  <a16:creationId xmlns:a16="http://schemas.microsoft.com/office/drawing/2014/main" id="{FE343654-DC1E-479D-AE28-37C5CD03DB4E}"/>
                </a:ext>
              </a:extLst>
            </p:cNvPr>
            <p:cNvSpPr/>
            <p:nvPr/>
          </p:nvSpPr>
          <p:spPr>
            <a:xfrm>
              <a:off x="12192794" y="4061189"/>
              <a:ext cx="1462087" cy="1462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grpSp>
          <p:nvGrpSpPr>
            <p:cNvPr id="18" name="Group 17">
              <a:extLst>
                <a:ext uri="{FF2B5EF4-FFF2-40B4-BE49-F238E27FC236}">
                  <a16:creationId xmlns:a16="http://schemas.microsoft.com/office/drawing/2014/main" id="{87BCB1E6-9C74-4371-AB81-7760519EAA44}"/>
                </a:ext>
              </a:extLst>
            </p:cNvPr>
            <p:cNvGrpSpPr/>
            <p:nvPr/>
          </p:nvGrpSpPr>
          <p:grpSpPr>
            <a:xfrm>
              <a:off x="12192794" y="4061189"/>
              <a:ext cx="5037640" cy="4027257"/>
              <a:chOff x="-3423693" y="1648185"/>
              <a:chExt cx="4633876" cy="3704474"/>
            </a:xfrm>
          </p:grpSpPr>
          <p:sp>
            <p:nvSpPr>
              <p:cNvPr id="19" name="Rectangle 18">
                <a:extLst>
                  <a:ext uri="{FF2B5EF4-FFF2-40B4-BE49-F238E27FC236}">
                    <a16:creationId xmlns:a16="http://schemas.microsoft.com/office/drawing/2014/main" id="{60940096-5DA0-4B08-86F5-B4056F439A01}"/>
                  </a:ext>
                </a:extLst>
              </p:cNvPr>
              <p:cNvSpPr/>
              <p:nvPr/>
            </p:nvSpPr>
            <p:spPr>
              <a:xfrm>
                <a:off x="-1779204" y="1655360"/>
                <a:ext cx="1344901" cy="13449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0" name="Rectangle 19">
                <a:extLst>
                  <a:ext uri="{FF2B5EF4-FFF2-40B4-BE49-F238E27FC236}">
                    <a16:creationId xmlns:a16="http://schemas.microsoft.com/office/drawing/2014/main" id="{216DFF50-8F35-4520-98AA-9B391761ACAD}"/>
                  </a:ext>
                </a:extLst>
              </p:cNvPr>
              <p:cNvSpPr/>
              <p:nvPr/>
            </p:nvSpPr>
            <p:spPr>
              <a:xfrm>
                <a:off x="-3423693" y="4438259"/>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1" name="Rectangle 20">
                <a:extLst>
                  <a:ext uri="{FF2B5EF4-FFF2-40B4-BE49-F238E27FC236}">
                    <a16:creationId xmlns:a16="http://schemas.microsoft.com/office/drawing/2014/main" id="{0EF7EBEF-9E13-4E4C-A028-E39F8B08633F}"/>
                  </a:ext>
                </a:extLst>
              </p:cNvPr>
              <p:cNvSpPr/>
              <p:nvPr/>
            </p:nvSpPr>
            <p:spPr>
              <a:xfrm>
                <a:off x="-2285189" y="4438259"/>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2" name="Rectangle 21">
                <a:extLst>
                  <a:ext uri="{FF2B5EF4-FFF2-40B4-BE49-F238E27FC236}">
                    <a16:creationId xmlns:a16="http://schemas.microsoft.com/office/drawing/2014/main" id="{231A7AED-83F5-40D0-A787-8D454E45883D}"/>
                  </a:ext>
                </a:extLst>
              </p:cNvPr>
              <p:cNvSpPr/>
              <p:nvPr/>
            </p:nvSpPr>
            <p:spPr>
              <a:xfrm>
                <a:off x="-1146685" y="4438259"/>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3" name="Rectangle 22">
                <a:extLst>
                  <a:ext uri="{FF2B5EF4-FFF2-40B4-BE49-F238E27FC236}">
                    <a16:creationId xmlns:a16="http://schemas.microsoft.com/office/drawing/2014/main" id="{C525BEF2-6935-4857-898E-80C5D43B654C}"/>
                  </a:ext>
                </a:extLst>
              </p:cNvPr>
              <p:cNvSpPr/>
              <p:nvPr/>
            </p:nvSpPr>
            <p:spPr>
              <a:xfrm>
                <a:off x="-134717" y="1648185"/>
                <a:ext cx="1344900" cy="1344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grpSp>
        <p:sp>
          <p:nvSpPr>
            <p:cNvPr id="27" name="TextBox 26">
              <a:extLst>
                <a:ext uri="{FF2B5EF4-FFF2-40B4-BE49-F238E27FC236}">
                  <a16:creationId xmlns:a16="http://schemas.microsoft.com/office/drawing/2014/main" id="{FBC7B272-EB2C-482C-B245-B5A0BFB38733}"/>
                </a:ext>
              </a:extLst>
            </p:cNvPr>
            <p:cNvSpPr txBox="1"/>
            <p:nvPr/>
          </p:nvSpPr>
          <p:spPr>
            <a:xfrm>
              <a:off x="12192795" y="3265349"/>
              <a:ext cx="4319588" cy="584775"/>
            </a:xfrm>
            <a:prstGeom prst="rect">
              <a:avLst/>
            </a:prstGeom>
            <a:noFill/>
          </p:spPr>
          <p:txBody>
            <a:bodyPr wrap="square" rtlCol="0">
              <a:spAutoFit/>
            </a:bodyPr>
            <a:lstStyle/>
            <a:p>
              <a:r>
                <a:rPr lang="en-GB" sz="3200" dirty="0">
                  <a:latin typeface="Rubik" pitchFamily="2" charset="-79"/>
                </a:rPr>
                <a:t>Primary colours</a:t>
              </a:r>
            </a:p>
          </p:txBody>
        </p:sp>
        <p:sp>
          <p:nvSpPr>
            <p:cNvPr id="28" name="TextBox 27">
              <a:extLst>
                <a:ext uri="{FF2B5EF4-FFF2-40B4-BE49-F238E27FC236}">
                  <a16:creationId xmlns:a16="http://schemas.microsoft.com/office/drawing/2014/main" id="{33A2701B-F58D-4BB2-AE4B-82B40E44ABD0}"/>
                </a:ext>
              </a:extLst>
            </p:cNvPr>
            <p:cNvSpPr txBox="1"/>
            <p:nvPr/>
          </p:nvSpPr>
          <p:spPr>
            <a:xfrm>
              <a:off x="12191205" y="6316310"/>
              <a:ext cx="4320384" cy="461665"/>
            </a:xfrm>
            <a:prstGeom prst="rect">
              <a:avLst/>
            </a:prstGeom>
            <a:noFill/>
          </p:spPr>
          <p:txBody>
            <a:bodyPr wrap="square" rtlCol="0">
              <a:spAutoFit/>
            </a:bodyPr>
            <a:lstStyle/>
            <a:p>
              <a:r>
                <a:rPr lang="en-GB" sz="2400" dirty="0">
                  <a:latin typeface="Rubik" pitchFamily="2" charset="-79"/>
                </a:rPr>
                <a:t>Secondary colours</a:t>
              </a:r>
            </a:p>
          </p:txBody>
        </p:sp>
        <p:sp>
          <p:nvSpPr>
            <p:cNvPr id="32" name="Rectangle 31">
              <a:extLst>
                <a:ext uri="{FF2B5EF4-FFF2-40B4-BE49-F238E27FC236}">
                  <a16:creationId xmlns:a16="http://schemas.microsoft.com/office/drawing/2014/main" id="{BA2BAA89-16D3-48CD-BFC7-21AEA40EF9DD}"/>
                </a:ext>
              </a:extLst>
            </p:cNvPr>
            <p:cNvSpPr/>
            <p:nvPr/>
          </p:nvSpPr>
          <p:spPr>
            <a:xfrm>
              <a:off x="15905912" y="7094371"/>
              <a:ext cx="994075" cy="9940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3" name="Rectangle 32">
              <a:extLst>
                <a:ext uri="{FF2B5EF4-FFF2-40B4-BE49-F238E27FC236}">
                  <a16:creationId xmlns:a16="http://schemas.microsoft.com/office/drawing/2014/main" id="{0CBFF972-12C0-48A4-B07D-6C206AE8316C}"/>
                </a:ext>
              </a:extLst>
            </p:cNvPr>
            <p:cNvSpPr/>
            <p:nvPr/>
          </p:nvSpPr>
          <p:spPr>
            <a:xfrm>
              <a:off x="17143618" y="7094371"/>
              <a:ext cx="994075" cy="99407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grpSp>
    </p:spTree>
    <p:extLst>
      <p:ext uri="{BB962C8B-B14F-4D97-AF65-F5344CB8AC3E}">
        <p14:creationId xmlns:p14="http://schemas.microsoft.com/office/powerpoint/2010/main" val="394148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18A17-7C5F-479B-ABDC-31913CBA6132}"/>
              </a:ext>
            </a:extLst>
          </p:cNvPr>
          <p:cNvSpPr>
            <a:spLocks noGrp="1"/>
          </p:cNvSpPr>
          <p:nvPr>
            <p:ph type="title"/>
          </p:nvPr>
        </p:nvSpPr>
        <p:spPr/>
        <p:txBody>
          <a:bodyPr/>
          <a:lstStyle/>
          <a:p>
            <a:r>
              <a:rPr lang="en-US" dirty="0"/>
              <a:t>Thank you!</a:t>
            </a:r>
            <a:endParaRPr lang="en-GB" dirty="0"/>
          </a:p>
        </p:txBody>
      </p:sp>
      <p:sp>
        <p:nvSpPr>
          <p:cNvPr id="10" name="Text Placeholder 9">
            <a:extLst>
              <a:ext uri="{FF2B5EF4-FFF2-40B4-BE49-F238E27FC236}">
                <a16:creationId xmlns:a16="http://schemas.microsoft.com/office/drawing/2014/main" id="{5BFBF719-6BF0-4959-BBD7-270CA02C0DFE}"/>
              </a:ext>
            </a:extLst>
          </p:cNvPr>
          <p:cNvSpPr>
            <a:spLocks noGrp="1"/>
          </p:cNvSpPr>
          <p:nvPr>
            <p:ph type="body" sz="quarter" idx="14"/>
          </p:nvPr>
        </p:nvSpPr>
        <p:spPr/>
        <p:txBody>
          <a:bodyPr/>
          <a:lstStyle/>
          <a:p>
            <a:r>
              <a:rPr lang="es-ES" dirty="0"/>
              <a:t>Pepito </a:t>
            </a:r>
            <a:r>
              <a:rPr lang="es-ES" dirty="0" err="1"/>
              <a:t>Perez</a:t>
            </a:r>
            <a:r>
              <a:rPr lang="es-ES" dirty="0"/>
              <a:t> | AI </a:t>
            </a:r>
            <a:r>
              <a:rPr lang="es-ES" dirty="0" err="1"/>
              <a:t>assistant</a:t>
            </a:r>
            <a:endParaRPr lang="en-GB" dirty="0"/>
          </a:p>
          <a:p>
            <a:endParaRPr lang="en-GB" dirty="0"/>
          </a:p>
        </p:txBody>
      </p:sp>
    </p:spTree>
    <p:extLst>
      <p:ext uri="{BB962C8B-B14F-4D97-AF65-F5344CB8AC3E}">
        <p14:creationId xmlns:p14="http://schemas.microsoft.com/office/powerpoint/2010/main" val="145876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BDD-D314-43F9-B44E-E2CBDA0BB02F}"/>
              </a:ext>
            </a:extLst>
          </p:cNvPr>
          <p:cNvSpPr>
            <a:spLocks noGrp="1"/>
          </p:cNvSpPr>
          <p:nvPr>
            <p:ph type="title"/>
          </p:nvPr>
        </p:nvSpPr>
        <p:spPr/>
        <p:txBody>
          <a:bodyPr/>
          <a:lstStyle/>
          <a:p>
            <a:r>
              <a:rPr lang="en-GB" dirty="0"/>
              <a:t>Headline font: Bitter </a:t>
            </a:r>
            <a:r>
              <a:rPr lang="en-GB" dirty="0" err="1"/>
              <a:t>semibold</a:t>
            </a:r>
            <a:r>
              <a:rPr lang="en-GB" dirty="0"/>
              <a:t>, 48pt</a:t>
            </a:r>
          </a:p>
        </p:txBody>
      </p:sp>
      <p:sp>
        <p:nvSpPr>
          <p:cNvPr id="3" name="Content Placeholder 2">
            <a:extLst>
              <a:ext uri="{FF2B5EF4-FFF2-40B4-BE49-F238E27FC236}">
                <a16:creationId xmlns:a16="http://schemas.microsoft.com/office/drawing/2014/main" id="{C9B71A02-B8C7-41B0-9DE1-1C49D4BF08D9}"/>
              </a:ext>
            </a:extLst>
          </p:cNvPr>
          <p:cNvSpPr>
            <a:spLocks noGrp="1"/>
          </p:cNvSpPr>
          <p:nvPr>
            <p:ph idx="4294967295"/>
          </p:nvPr>
        </p:nvSpPr>
        <p:spPr>
          <a:xfrm>
            <a:off x="3549649" y="3261449"/>
            <a:ext cx="17283113" cy="8297863"/>
          </a:xfrm>
        </p:spPr>
        <p:txBody>
          <a:bodyPr>
            <a:noAutofit/>
          </a:bodyPr>
          <a:lstStyle/>
          <a:p>
            <a:pPr marL="571500" indent="-571500">
              <a:spcBef>
                <a:spcPts val="0"/>
              </a:spcBef>
              <a:buFont typeface="Arial" panose="020B0604020202020204" pitchFamily="34" charset="0"/>
              <a:buChar char="•"/>
            </a:pPr>
            <a:r>
              <a:rPr lang="en-GB" sz="3200" dirty="0"/>
              <a:t>For consistency always check the font size throughout the document.</a:t>
            </a:r>
          </a:p>
          <a:p>
            <a:pPr marL="571500" indent="-571500">
              <a:spcBef>
                <a:spcPts val="0"/>
              </a:spcBef>
              <a:buFont typeface="Arial" panose="020B0604020202020204" pitchFamily="34" charset="0"/>
              <a:buChar char="•"/>
            </a:pPr>
            <a:r>
              <a:rPr lang="en-GB" sz="3200" dirty="0"/>
              <a:t>The default font size for the body text is set for 36pt however, you can change this to smaller size if required.</a:t>
            </a:r>
          </a:p>
          <a:p>
            <a:pPr marL="571500" indent="-571500">
              <a:spcBef>
                <a:spcPts val="0"/>
              </a:spcBef>
              <a:buFont typeface="Arial" panose="020B0604020202020204" pitchFamily="34" charset="0"/>
              <a:buChar char="•"/>
            </a:pPr>
            <a:r>
              <a:rPr lang="en-GB" sz="3200" dirty="0"/>
              <a:t>The smallest font size in body text should not be smaller than </a:t>
            </a:r>
            <a:r>
              <a:rPr lang="en-GB" sz="2000" b="1" dirty="0">
                <a:solidFill>
                  <a:schemeClr val="accent1"/>
                </a:solidFill>
                <a:latin typeface="Rubik SemiBold" pitchFamily="2" charset="-79"/>
                <a:cs typeface="Rubik SemiBold" pitchFamily="2" charset="-79"/>
              </a:rPr>
              <a:t>20pt</a:t>
            </a:r>
            <a:r>
              <a:rPr lang="en-GB" sz="2000" dirty="0"/>
              <a:t> </a:t>
            </a:r>
            <a:r>
              <a:rPr lang="en-GB" sz="3200" dirty="0"/>
              <a:t>or bigger than </a:t>
            </a:r>
            <a:r>
              <a:rPr lang="en-GB" sz="4400" b="1" dirty="0">
                <a:solidFill>
                  <a:schemeClr val="accent1"/>
                </a:solidFill>
                <a:latin typeface="Rubik SemiBold" pitchFamily="2" charset="-79"/>
                <a:cs typeface="Rubik SemiBold" pitchFamily="2" charset="-79"/>
              </a:rPr>
              <a:t>44pt.</a:t>
            </a:r>
          </a:p>
          <a:p>
            <a:pPr algn="ctr">
              <a:spcBef>
                <a:spcPts val="0"/>
              </a:spcBef>
            </a:pPr>
            <a:r>
              <a:rPr lang="en-GB" sz="5400" b="1" dirty="0">
                <a:solidFill>
                  <a:schemeClr val="accent1"/>
                </a:solidFill>
                <a:latin typeface="Rubik SemiBold" pitchFamily="2" charset="-79"/>
                <a:cs typeface="Rubik SemiBold" pitchFamily="2" charset="-79"/>
              </a:rPr>
              <a:t>Larger font sizes can be used for making big points.</a:t>
            </a:r>
          </a:p>
          <a:p>
            <a:pPr marL="571500" indent="-571500">
              <a:spcBef>
                <a:spcPts val="0"/>
              </a:spcBef>
              <a:buFont typeface="Arial" panose="020B0604020202020204" pitchFamily="34" charset="0"/>
              <a:buChar char="•"/>
            </a:pPr>
            <a:r>
              <a:rPr lang="en-GB" sz="3200" b="1" dirty="0"/>
              <a:t>Use the bold option to emphasise your point.</a:t>
            </a:r>
            <a:endParaRPr lang="en-GB" sz="3200" dirty="0"/>
          </a:p>
          <a:p>
            <a:pPr marL="571500" indent="-571500">
              <a:spcBef>
                <a:spcPts val="0"/>
              </a:spcBef>
              <a:buFont typeface="Arial" panose="020B0604020202020204" pitchFamily="34" charset="0"/>
              <a:buChar char="•"/>
            </a:pPr>
            <a:r>
              <a:rPr lang="en-GB" sz="3200" dirty="0"/>
              <a:t>The body text colour is dark grey. Please do not use </a:t>
            </a:r>
            <a:r>
              <a:rPr lang="en-GB" sz="3200" b="1" dirty="0">
                <a:solidFill>
                  <a:schemeClr val="tx1"/>
                </a:solidFill>
              </a:rPr>
              <a:t>black</a:t>
            </a:r>
            <a:r>
              <a:rPr lang="en-GB" sz="3200" dirty="0"/>
              <a:t> colour in this document.</a:t>
            </a:r>
          </a:p>
          <a:p>
            <a:pPr marL="571500" indent="-571500">
              <a:spcBef>
                <a:spcPts val="0"/>
              </a:spcBef>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7814B89A-7ADD-48D6-A78B-90FEC0677ECC}"/>
              </a:ext>
            </a:extLst>
          </p:cNvPr>
          <p:cNvSpPr>
            <a:spLocks noGrp="1"/>
          </p:cNvSpPr>
          <p:nvPr>
            <p:ph type="ftr" sz="quarter" idx="11"/>
          </p:nvPr>
        </p:nvSpPr>
        <p:spPr>
          <a:xfrm>
            <a:off x="706438" y="12283937"/>
            <a:ext cx="17245012" cy="720725"/>
          </a:xfrm>
        </p:spPr>
        <p:txBody>
          <a:bodyPr/>
          <a:lstStyle/>
          <a:p>
            <a:endParaRPr lang="en-GB" dirty="0"/>
          </a:p>
        </p:txBody>
      </p:sp>
    </p:spTree>
    <p:extLst>
      <p:ext uri="{BB962C8B-B14F-4D97-AF65-F5344CB8AC3E}">
        <p14:creationId xmlns:p14="http://schemas.microsoft.com/office/powerpoint/2010/main" val="235411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65B1-B327-4BA2-82D7-D9903F24D4A1}"/>
              </a:ext>
            </a:extLst>
          </p:cNvPr>
          <p:cNvSpPr>
            <a:spLocks noGrp="1"/>
          </p:cNvSpPr>
          <p:nvPr>
            <p:ph type="title"/>
          </p:nvPr>
        </p:nvSpPr>
        <p:spPr/>
        <p:txBody>
          <a:bodyPr/>
          <a:lstStyle/>
          <a:p>
            <a:r>
              <a:rPr lang="en-US" dirty="0"/>
              <a:t>Bullet points explained</a:t>
            </a:r>
            <a:endParaRPr lang="en-GB" dirty="0"/>
          </a:p>
        </p:txBody>
      </p:sp>
      <p:sp>
        <p:nvSpPr>
          <p:cNvPr id="3" name="Content Placeholder 2">
            <a:extLst>
              <a:ext uri="{FF2B5EF4-FFF2-40B4-BE49-F238E27FC236}">
                <a16:creationId xmlns:a16="http://schemas.microsoft.com/office/drawing/2014/main" id="{4837DB3B-D6F7-4585-B8D4-F57A730347B0}"/>
              </a:ext>
            </a:extLst>
          </p:cNvPr>
          <p:cNvSpPr>
            <a:spLocks noGrp="1"/>
          </p:cNvSpPr>
          <p:nvPr>
            <p:ph idx="4294967295"/>
          </p:nvPr>
        </p:nvSpPr>
        <p:spPr>
          <a:xfrm>
            <a:off x="2109788" y="3257550"/>
            <a:ext cx="8640762" cy="8297863"/>
          </a:xfrm>
        </p:spPr>
        <p:txBody>
          <a:bodyPr>
            <a:normAutofit/>
          </a:bodyPr>
          <a:lstStyle/>
          <a:p>
            <a:pPr>
              <a:spcBef>
                <a:spcPts val="0"/>
              </a:spcBef>
            </a:pPr>
            <a:r>
              <a:rPr lang="en-GB" sz="2800" dirty="0">
                <a:solidFill>
                  <a:schemeClr val="tx1">
                    <a:lumMod val="75000"/>
                    <a:lumOff val="25000"/>
                  </a:schemeClr>
                </a:solidFill>
                <a:latin typeface="Rubik" pitchFamily="2" charset="-79"/>
              </a:rPr>
              <a:t>The bullet point colour and numbered lists default to </a:t>
            </a:r>
            <a:r>
              <a:rPr lang="en-GB" sz="2800" dirty="0">
                <a:solidFill>
                  <a:schemeClr val="accent1"/>
                </a:solidFill>
                <a:latin typeface="Rubik" pitchFamily="2" charset="-79"/>
              </a:rPr>
              <a:t>GBIF green</a:t>
            </a:r>
            <a:r>
              <a:rPr lang="en-GB" sz="2800" dirty="0">
                <a:solidFill>
                  <a:schemeClr val="tx1">
                    <a:lumMod val="75000"/>
                    <a:lumOff val="25000"/>
                  </a:schemeClr>
                </a:solidFill>
                <a:latin typeface="Rubik" pitchFamily="2" charset="-79"/>
              </a:rPr>
              <a:t>. To access bullet formatting options:</a:t>
            </a:r>
          </a:p>
          <a:p>
            <a:pPr marL="514350" indent="-514350">
              <a:spcBef>
                <a:spcPts val="0"/>
              </a:spcBef>
              <a:buFont typeface="+mj-lt"/>
              <a:buAutoNum type="arabicPeriod"/>
            </a:pPr>
            <a:r>
              <a:rPr lang="en-GB" sz="2800" dirty="0">
                <a:highlight>
                  <a:srgbClr val="FFFF00"/>
                </a:highlight>
              </a:rPr>
              <a:t>Select the text box with bullet points</a:t>
            </a:r>
            <a:r>
              <a:rPr lang="en-GB" sz="2800" dirty="0"/>
              <a:t> </a:t>
            </a:r>
          </a:p>
          <a:p>
            <a:pPr marL="514350" indent="-514350">
              <a:spcBef>
                <a:spcPts val="0"/>
              </a:spcBef>
              <a:buFont typeface="+mj-lt"/>
              <a:buAutoNum type="arabicPeriod"/>
            </a:pPr>
            <a:r>
              <a:rPr lang="en-GB" sz="2800" dirty="0"/>
              <a:t>Click on the drop-down menu on the home ribbon</a:t>
            </a:r>
          </a:p>
          <a:p>
            <a:pPr marL="514350" indent="-514350">
              <a:spcBef>
                <a:spcPts val="0"/>
              </a:spcBef>
              <a:buFont typeface="+mj-lt"/>
              <a:buAutoNum type="arabicPeriod"/>
            </a:pPr>
            <a:r>
              <a:rPr lang="en-GB" sz="2800" dirty="0"/>
              <a:t>Click on Bullets &amp; Numbering</a:t>
            </a:r>
          </a:p>
          <a:p>
            <a:pPr marL="514350" indent="-514350">
              <a:spcBef>
                <a:spcPts val="0"/>
              </a:spcBef>
              <a:buFont typeface="+mj-lt"/>
              <a:buAutoNum type="arabicPeriod"/>
            </a:pPr>
            <a:r>
              <a:rPr lang="en-GB" sz="2800" dirty="0"/>
              <a:t>Select </a:t>
            </a:r>
            <a:r>
              <a:rPr lang="en-GB" sz="2800" b="1" dirty="0">
                <a:solidFill>
                  <a:schemeClr val="accent1"/>
                </a:solidFill>
                <a:latin typeface="Rubik SemiBold" pitchFamily="2" charset="-79"/>
                <a:cs typeface="Rubik SemiBold" pitchFamily="2" charset="-79"/>
              </a:rPr>
              <a:t>GBIF Green </a:t>
            </a:r>
            <a:r>
              <a:rPr lang="en-GB" sz="2800" dirty="0"/>
              <a:t>in the colour section</a:t>
            </a:r>
          </a:p>
          <a:p>
            <a:pPr marL="514350" indent="-514350">
              <a:spcBef>
                <a:spcPts val="0"/>
              </a:spcBef>
              <a:buFont typeface="+mj-lt"/>
              <a:buAutoNum type="arabicPeriod"/>
            </a:pPr>
            <a:r>
              <a:rPr lang="en-GB" sz="2800" dirty="0"/>
              <a:t>Click OK</a:t>
            </a:r>
          </a:p>
          <a:p>
            <a:pPr>
              <a:spcBef>
                <a:spcPts val="0"/>
              </a:spcBef>
            </a:pPr>
            <a:endParaRPr lang="en-GB" sz="2800" dirty="0"/>
          </a:p>
        </p:txBody>
      </p:sp>
      <p:sp>
        <p:nvSpPr>
          <p:cNvPr id="4" name="Footer Placeholder 3">
            <a:extLst>
              <a:ext uri="{FF2B5EF4-FFF2-40B4-BE49-F238E27FC236}">
                <a16:creationId xmlns:a16="http://schemas.microsoft.com/office/drawing/2014/main" id="{DC978A3C-323D-4E0D-8BD6-B28CC356FEA9}"/>
              </a:ext>
            </a:extLst>
          </p:cNvPr>
          <p:cNvSpPr>
            <a:spLocks noGrp="1"/>
          </p:cNvSpPr>
          <p:nvPr>
            <p:ph type="ftr" sz="quarter" idx="11"/>
          </p:nvPr>
        </p:nvSpPr>
        <p:spPr/>
        <p:txBody>
          <a:bodyPr/>
          <a:lstStyle/>
          <a:p>
            <a:endParaRPr lang="en-GB"/>
          </a:p>
        </p:txBody>
      </p:sp>
      <p:pic>
        <p:nvPicPr>
          <p:cNvPr id="18" name="Picture 17" descr="Graphical user interface, application&#10;&#10;Description automatically generated">
            <a:extLst>
              <a:ext uri="{FF2B5EF4-FFF2-40B4-BE49-F238E27FC236}">
                <a16:creationId xmlns:a16="http://schemas.microsoft.com/office/drawing/2014/main" id="{77B95949-393F-4E4B-A8E1-B57D9626C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5189" y="3265349"/>
            <a:ext cx="7186124" cy="3622513"/>
          </a:xfrm>
          <a:prstGeom prst="rect">
            <a:avLst/>
          </a:prstGeom>
        </p:spPr>
      </p:pic>
      <p:pic>
        <p:nvPicPr>
          <p:cNvPr id="19" name="Picture 18" descr="Graphical user interface&#10;&#10;Description automatically generated">
            <a:extLst>
              <a:ext uri="{FF2B5EF4-FFF2-40B4-BE49-F238E27FC236}">
                <a16:creationId xmlns:a16="http://schemas.microsoft.com/office/drawing/2014/main" id="{D3FA09EF-0A26-2F99-8232-C823A6CEE08E}"/>
              </a:ext>
            </a:extLst>
          </p:cNvPr>
          <p:cNvPicPr>
            <a:picLocks noChangeAspect="1"/>
          </p:cNvPicPr>
          <p:nvPr/>
        </p:nvPicPr>
        <p:blipFill rotWithShape="1">
          <a:blip r:embed="rId4">
            <a:extLst>
              <a:ext uri="{28A0092B-C50C-407E-A947-70E740481C1C}">
                <a14:useLocalDpi xmlns:a14="http://schemas.microsoft.com/office/drawing/2010/main" val="0"/>
              </a:ext>
            </a:extLst>
          </a:blip>
          <a:srcRect l="6999" t="2959" r="7092" b="2353"/>
          <a:stretch/>
        </p:blipFill>
        <p:spPr>
          <a:xfrm>
            <a:off x="18969370" y="5591818"/>
            <a:ext cx="3753164" cy="5331417"/>
          </a:xfrm>
          <a:prstGeom prst="rect">
            <a:avLst/>
          </a:prstGeom>
        </p:spPr>
      </p:pic>
      <p:sp>
        <p:nvSpPr>
          <p:cNvPr id="20" name="Oval 19">
            <a:extLst>
              <a:ext uri="{FF2B5EF4-FFF2-40B4-BE49-F238E27FC236}">
                <a16:creationId xmlns:a16="http://schemas.microsoft.com/office/drawing/2014/main" id="{A20534E4-ACCB-8F99-246C-C8CF69EFDEC3}"/>
              </a:ext>
            </a:extLst>
          </p:cNvPr>
          <p:cNvSpPr/>
          <p:nvPr/>
        </p:nvSpPr>
        <p:spPr>
          <a:xfrm>
            <a:off x="14639453" y="3265349"/>
            <a:ext cx="432272" cy="432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K" dirty="0"/>
              <a:t>2</a:t>
            </a:r>
          </a:p>
        </p:txBody>
      </p:sp>
      <p:sp>
        <p:nvSpPr>
          <p:cNvPr id="21" name="Oval 20">
            <a:extLst>
              <a:ext uri="{FF2B5EF4-FFF2-40B4-BE49-F238E27FC236}">
                <a16:creationId xmlns:a16="http://schemas.microsoft.com/office/drawing/2014/main" id="{25DABBB9-7443-8EFB-70C0-F7FFFDE2C5C0}"/>
              </a:ext>
            </a:extLst>
          </p:cNvPr>
          <p:cNvSpPr/>
          <p:nvPr/>
        </p:nvSpPr>
        <p:spPr>
          <a:xfrm>
            <a:off x="17310225" y="5257112"/>
            <a:ext cx="432272" cy="432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K" dirty="0"/>
              <a:t>3</a:t>
            </a:r>
          </a:p>
        </p:txBody>
      </p:sp>
      <p:sp>
        <p:nvSpPr>
          <p:cNvPr id="22" name="Oval 21">
            <a:extLst>
              <a:ext uri="{FF2B5EF4-FFF2-40B4-BE49-F238E27FC236}">
                <a16:creationId xmlns:a16="http://schemas.microsoft.com/office/drawing/2014/main" id="{E22EB8AA-E50E-71A0-914E-33226FDB073F}"/>
              </a:ext>
            </a:extLst>
          </p:cNvPr>
          <p:cNvSpPr/>
          <p:nvPr/>
        </p:nvSpPr>
        <p:spPr>
          <a:xfrm>
            <a:off x="20223935" y="8425409"/>
            <a:ext cx="432272" cy="432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K" dirty="0"/>
              <a:t>4</a:t>
            </a:r>
          </a:p>
        </p:txBody>
      </p:sp>
      <p:sp>
        <p:nvSpPr>
          <p:cNvPr id="23" name="Oval 22">
            <a:extLst>
              <a:ext uri="{FF2B5EF4-FFF2-40B4-BE49-F238E27FC236}">
                <a16:creationId xmlns:a16="http://schemas.microsoft.com/office/drawing/2014/main" id="{259FB2BE-BBA2-545F-2A6F-D6AB1097A7DC}"/>
              </a:ext>
            </a:extLst>
          </p:cNvPr>
          <p:cNvSpPr/>
          <p:nvPr/>
        </p:nvSpPr>
        <p:spPr>
          <a:xfrm>
            <a:off x="8873968" y="4686507"/>
            <a:ext cx="432272" cy="432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K" dirty="0"/>
              <a:t>1</a:t>
            </a:r>
          </a:p>
        </p:txBody>
      </p:sp>
    </p:spTree>
    <p:extLst>
      <p:ext uri="{BB962C8B-B14F-4D97-AF65-F5344CB8AC3E}">
        <p14:creationId xmlns:p14="http://schemas.microsoft.com/office/powerpoint/2010/main" val="339325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447E-9387-4941-9B83-8EA80431D859}"/>
              </a:ext>
            </a:extLst>
          </p:cNvPr>
          <p:cNvSpPr>
            <a:spLocks noGrp="1"/>
          </p:cNvSpPr>
          <p:nvPr>
            <p:ph type="title"/>
          </p:nvPr>
        </p:nvSpPr>
        <p:spPr/>
        <p:txBody>
          <a:bodyPr>
            <a:noAutofit/>
          </a:bodyPr>
          <a:lstStyle/>
          <a:p>
            <a:r>
              <a:rPr lang="en-GB" dirty="0"/>
              <a:t>Lines &amp; shapes</a:t>
            </a:r>
            <a:br>
              <a:rPr lang="en-GB" dirty="0"/>
            </a:br>
            <a:r>
              <a:rPr lang="en-GB" sz="1800" b="0" i="1" dirty="0">
                <a:solidFill>
                  <a:schemeClr val="accent1"/>
                </a:solidFill>
                <a:latin typeface="Bitter" pitchFamily="2" charset="77"/>
              </a:rPr>
              <a:t>Use these default shapes and lines throughout the document</a:t>
            </a:r>
          </a:p>
        </p:txBody>
      </p:sp>
      <p:cxnSp>
        <p:nvCxnSpPr>
          <p:cNvPr id="5" name="Straight Connector 4">
            <a:extLst>
              <a:ext uri="{FF2B5EF4-FFF2-40B4-BE49-F238E27FC236}">
                <a16:creationId xmlns:a16="http://schemas.microsoft.com/office/drawing/2014/main" id="{F2C9012B-8812-4857-926A-1F7C770C7386}"/>
              </a:ext>
            </a:extLst>
          </p:cNvPr>
          <p:cNvCxnSpPr>
            <a:cxnSpLocks/>
          </p:cNvCxnSpPr>
          <p:nvPr/>
        </p:nvCxnSpPr>
        <p:spPr>
          <a:xfrm>
            <a:off x="2109788" y="8673075"/>
            <a:ext cx="8650381"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122763-2C20-494D-826F-798E3F95D06F}"/>
              </a:ext>
            </a:extLst>
          </p:cNvPr>
          <p:cNvCxnSpPr>
            <a:cxnSpLocks/>
          </p:cNvCxnSpPr>
          <p:nvPr/>
        </p:nvCxnSpPr>
        <p:spPr>
          <a:xfrm>
            <a:off x="2110581" y="9088499"/>
            <a:ext cx="8640763" cy="0"/>
          </a:xfrm>
          <a:prstGeom prst="line">
            <a:avLst/>
          </a:prstGeom>
          <a:ln w="254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C019B5-0B75-417C-A3A1-E68D343E2DF7}"/>
              </a:ext>
            </a:extLst>
          </p:cNvPr>
          <p:cNvCxnSpPr>
            <a:cxnSpLocks/>
          </p:cNvCxnSpPr>
          <p:nvPr/>
        </p:nvCxnSpPr>
        <p:spPr>
          <a:xfrm>
            <a:off x="2110581" y="9503923"/>
            <a:ext cx="8640763"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E99D39F-EF35-4072-B675-6CECEB29062E}"/>
              </a:ext>
            </a:extLst>
          </p:cNvPr>
          <p:cNvSpPr txBox="1"/>
          <p:nvPr/>
        </p:nvSpPr>
        <p:spPr>
          <a:xfrm>
            <a:off x="2109789" y="3269158"/>
            <a:ext cx="7200899" cy="4648388"/>
          </a:xfrm>
          <a:prstGeom prst="rect">
            <a:avLst/>
          </a:prstGeom>
          <a:noFill/>
        </p:spPr>
        <p:txBody>
          <a:bodyPr wrap="square" rtlCol="0">
            <a:spAutoFit/>
          </a:bodyPr>
          <a:lstStyle/>
          <a:p>
            <a:pPr algn="l">
              <a:lnSpc>
                <a:spcPct val="150000"/>
              </a:lnSpc>
              <a:buClr>
                <a:schemeClr val="tx2"/>
              </a:buClr>
            </a:pPr>
            <a:r>
              <a:rPr lang="en-GB" sz="3200" b="1" dirty="0">
                <a:solidFill>
                  <a:schemeClr val="tx1">
                    <a:lumMod val="75000"/>
                    <a:lumOff val="25000"/>
                  </a:schemeClr>
                </a:solidFill>
                <a:latin typeface="Rubik SemiBold" pitchFamily="2" charset="-79"/>
                <a:cs typeface="Rubik SemiBold" pitchFamily="2" charset="-79"/>
              </a:rPr>
              <a:t>Lines: </a:t>
            </a:r>
          </a:p>
          <a:p>
            <a:pPr algn="l">
              <a:lnSpc>
                <a:spcPct val="150000"/>
              </a:lnSpc>
              <a:buClr>
                <a:schemeClr val="tx2"/>
              </a:buClr>
            </a:pPr>
            <a:r>
              <a:rPr lang="en-GB" sz="2400" dirty="0">
                <a:solidFill>
                  <a:schemeClr val="tx1">
                    <a:lumMod val="75000"/>
                    <a:lumOff val="25000"/>
                  </a:schemeClr>
                </a:solidFill>
              </a:rPr>
              <a:t>Use light green or grey thin lines to separate elements on page.</a:t>
            </a:r>
          </a:p>
          <a:p>
            <a:pPr>
              <a:lnSpc>
                <a:spcPct val="150000"/>
              </a:lnSpc>
              <a:buClr>
                <a:schemeClr val="tx2"/>
              </a:buClr>
            </a:pPr>
            <a:r>
              <a:rPr lang="en-GB" sz="2400" dirty="0">
                <a:solidFill>
                  <a:schemeClr val="tx1">
                    <a:lumMod val="75000"/>
                    <a:lumOff val="25000"/>
                  </a:schemeClr>
                </a:solidFill>
              </a:rPr>
              <a:t>Use these costume lines to create a visual impact on important sentences or/and on coloured text boxes. You can use different coloured lines based on your needs. These are some examples:</a:t>
            </a:r>
          </a:p>
        </p:txBody>
      </p:sp>
      <p:cxnSp>
        <p:nvCxnSpPr>
          <p:cNvPr id="13" name="Straight Connector 12">
            <a:extLst>
              <a:ext uri="{FF2B5EF4-FFF2-40B4-BE49-F238E27FC236}">
                <a16:creationId xmlns:a16="http://schemas.microsoft.com/office/drawing/2014/main" id="{8CE6CF08-167C-4AE6-B8B0-8BC2CF0E4EB2}"/>
              </a:ext>
            </a:extLst>
          </p:cNvPr>
          <p:cNvCxnSpPr>
            <a:cxnSpLocks/>
          </p:cNvCxnSpPr>
          <p:nvPr/>
        </p:nvCxnSpPr>
        <p:spPr>
          <a:xfrm flipV="1">
            <a:off x="12183870" y="3269158"/>
            <a:ext cx="0" cy="830315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5F1181CF-2C63-FDB2-CE16-CD0245B05280}"/>
              </a:ext>
            </a:extLst>
          </p:cNvPr>
          <p:cNvGrpSpPr/>
          <p:nvPr/>
        </p:nvGrpSpPr>
        <p:grpSpPr>
          <a:xfrm>
            <a:off x="13654248" y="6238794"/>
            <a:ext cx="9470491" cy="1171587"/>
            <a:chOff x="663396" y="6413651"/>
            <a:chExt cx="14943193" cy="1848610"/>
          </a:xfrm>
        </p:grpSpPr>
        <p:sp>
          <p:nvSpPr>
            <p:cNvPr id="20" name="Rectangle 19">
              <a:extLst>
                <a:ext uri="{FF2B5EF4-FFF2-40B4-BE49-F238E27FC236}">
                  <a16:creationId xmlns:a16="http://schemas.microsoft.com/office/drawing/2014/main" id="{35E505DF-E644-4A01-B31C-BAFD0CFE381B}"/>
                </a:ext>
              </a:extLst>
            </p:cNvPr>
            <p:cNvSpPr/>
            <p:nvPr/>
          </p:nvSpPr>
          <p:spPr>
            <a:xfrm>
              <a:off x="663396" y="6413653"/>
              <a:ext cx="1828681" cy="1828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1" name="Oval 20">
              <a:extLst>
                <a:ext uri="{FF2B5EF4-FFF2-40B4-BE49-F238E27FC236}">
                  <a16:creationId xmlns:a16="http://schemas.microsoft.com/office/drawing/2014/main" id="{7791785A-FB1E-4189-8B4F-F34E91C1F6CD}"/>
                </a:ext>
              </a:extLst>
            </p:cNvPr>
            <p:cNvSpPr/>
            <p:nvPr/>
          </p:nvSpPr>
          <p:spPr>
            <a:xfrm>
              <a:off x="3178284" y="6420292"/>
              <a:ext cx="1828681" cy="18286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2" name="Isosceles Triangle 21">
              <a:extLst>
                <a:ext uri="{FF2B5EF4-FFF2-40B4-BE49-F238E27FC236}">
                  <a16:creationId xmlns:a16="http://schemas.microsoft.com/office/drawing/2014/main" id="{08D0EAAE-E93A-43DC-9E80-412930C7FC14}"/>
                </a:ext>
              </a:extLst>
            </p:cNvPr>
            <p:cNvSpPr/>
            <p:nvPr/>
          </p:nvSpPr>
          <p:spPr>
            <a:xfrm>
              <a:off x="5693172" y="6413651"/>
              <a:ext cx="2121270" cy="182868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4" name="TextBox 23">
              <a:extLst>
                <a:ext uri="{FF2B5EF4-FFF2-40B4-BE49-F238E27FC236}">
                  <a16:creationId xmlns:a16="http://schemas.microsoft.com/office/drawing/2014/main" id="{1B354757-8021-4BA2-BB7D-050EE63497DC}"/>
                </a:ext>
              </a:extLst>
            </p:cNvPr>
            <p:cNvSpPr txBox="1"/>
            <p:nvPr/>
          </p:nvSpPr>
          <p:spPr>
            <a:xfrm>
              <a:off x="9715743" y="7339563"/>
              <a:ext cx="5890846" cy="922698"/>
            </a:xfrm>
            <a:prstGeom prst="rect">
              <a:avLst/>
            </a:prstGeom>
            <a:noFill/>
          </p:spPr>
          <p:txBody>
            <a:bodyPr wrap="square" rtlCol="0">
              <a:spAutoFit/>
            </a:bodyPr>
            <a:lstStyle/>
            <a:p>
              <a:r>
                <a:rPr lang="en-GB" sz="3200" dirty="0">
                  <a:solidFill>
                    <a:schemeClr val="tx1">
                      <a:lumMod val="75000"/>
                      <a:lumOff val="25000"/>
                    </a:schemeClr>
                  </a:solidFill>
                  <a:latin typeface="Rubik" pitchFamily="2" charset="-79"/>
                </a:rPr>
                <a:t>Correct  😊</a:t>
              </a:r>
            </a:p>
          </p:txBody>
        </p:sp>
      </p:grpSp>
      <p:cxnSp>
        <p:nvCxnSpPr>
          <p:cNvPr id="29" name="Straight Connector 28">
            <a:extLst>
              <a:ext uri="{FF2B5EF4-FFF2-40B4-BE49-F238E27FC236}">
                <a16:creationId xmlns:a16="http://schemas.microsoft.com/office/drawing/2014/main" id="{C13B4F49-F0F2-4CEE-91FC-D5E27D2AB7BF}"/>
              </a:ext>
            </a:extLst>
          </p:cNvPr>
          <p:cNvCxnSpPr/>
          <p:nvPr/>
        </p:nvCxnSpPr>
        <p:spPr>
          <a:xfrm>
            <a:off x="12183870" y="9846977"/>
            <a:ext cx="0" cy="2489346"/>
          </a:xfrm>
          <a:prstGeom prst="line">
            <a:avLst/>
          </a:prstGeom>
          <a:ln w="127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92DFB54E-02D3-FB26-63D2-5C01CC1CBEA0}"/>
              </a:ext>
            </a:extLst>
          </p:cNvPr>
          <p:cNvGrpSpPr/>
          <p:nvPr/>
        </p:nvGrpSpPr>
        <p:grpSpPr>
          <a:xfrm>
            <a:off x="13654248" y="8257652"/>
            <a:ext cx="8754896" cy="1243083"/>
            <a:chOff x="12697847" y="10145548"/>
            <a:chExt cx="13277714" cy="1885265"/>
          </a:xfrm>
        </p:grpSpPr>
        <p:sp>
          <p:nvSpPr>
            <p:cNvPr id="26" name="Rectangle 25">
              <a:extLst>
                <a:ext uri="{FF2B5EF4-FFF2-40B4-BE49-F238E27FC236}">
                  <a16:creationId xmlns:a16="http://schemas.microsoft.com/office/drawing/2014/main" id="{FD62C386-F455-498F-A97A-AF18E7219EA8}"/>
                </a:ext>
              </a:extLst>
            </p:cNvPr>
            <p:cNvSpPr/>
            <p:nvPr/>
          </p:nvSpPr>
          <p:spPr>
            <a:xfrm>
              <a:off x="12697847" y="10145548"/>
              <a:ext cx="1828681" cy="1828681"/>
            </a:xfrm>
            <a:prstGeom prst="rect">
              <a:avLst/>
            </a:prstGeom>
            <a:pattFill prst="solidDmnd">
              <a:fgClr>
                <a:srgbClr val="FF0000"/>
              </a:fgClr>
              <a:bgClr>
                <a:schemeClr val="bg1"/>
              </a:bgClr>
            </a:patt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7" name="Oval 26">
              <a:extLst>
                <a:ext uri="{FF2B5EF4-FFF2-40B4-BE49-F238E27FC236}">
                  <a16:creationId xmlns:a16="http://schemas.microsoft.com/office/drawing/2014/main" id="{C30E652C-FDDC-466B-B9C2-026180F3A561}"/>
                </a:ext>
              </a:extLst>
            </p:cNvPr>
            <p:cNvSpPr/>
            <p:nvPr/>
          </p:nvSpPr>
          <p:spPr>
            <a:xfrm>
              <a:off x="15373393" y="10152187"/>
              <a:ext cx="1828681" cy="1828681"/>
            </a:xfrm>
            <a:prstGeom prst="ellipse">
              <a:avLst/>
            </a:prstGeom>
            <a:solidFill>
              <a:srgbClr val="FFFF0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28" name="Isosceles Triangle 27">
              <a:extLst>
                <a:ext uri="{FF2B5EF4-FFF2-40B4-BE49-F238E27FC236}">
                  <a16:creationId xmlns:a16="http://schemas.microsoft.com/office/drawing/2014/main" id="{F61CFC9F-1771-4787-A451-8DBE0D51FD33}"/>
                </a:ext>
              </a:extLst>
            </p:cNvPr>
            <p:cNvSpPr/>
            <p:nvPr/>
          </p:nvSpPr>
          <p:spPr>
            <a:xfrm>
              <a:off x="17757658" y="10145548"/>
              <a:ext cx="2121270" cy="1828681"/>
            </a:xfrm>
            <a:prstGeom prst="triangle">
              <a:avLst/>
            </a:prstGeom>
            <a:gradFill>
              <a:gsLst>
                <a:gs pos="0">
                  <a:srgbClr val="00B0F0"/>
                </a:gs>
                <a:gs pos="48000">
                  <a:schemeClr val="accent4">
                    <a:lumMod val="97000"/>
                    <a:lumOff val="3000"/>
                  </a:schemeClr>
                </a:gs>
                <a:gs pos="100000">
                  <a:schemeClr val="accent4">
                    <a:lumMod val="60000"/>
                    <a:lumOff val="40000"/>
                  </a:schemeClr>
                </a:gs>
              </a:gsLst>
              <a:lin ang="16200000" scaled="1"/>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dirty="0">
                <a:latin typeface="Rubik" pitchFamily="2" charset="-79"/>
              </a:endParaRPr>
            </a:p>
          </p:txBody>
        </p:sp>
        <p:sp>
          <p:nvSpPr>
            <p:cNvPr id="30" name="TextBox 29">
              <a:extLst>
                <a:ext uri="{FF2B5EF4-FFF2-40B4-BE49-F238E27FC236}">
                  <a16:creationId xmlns:a16="http://schemas.microsoft.com/office/drawing/2014/main" id="{D281A552-F56E-426F-8A0F-4B5781F1BBB3}"/>
                </a:ext>
              </a:extLst>
            </p:cNvPr>
            <p:cNvSpPr txBox="1"/>
            <p:nvPr/>
          </p:nvSpPr>
          <p:spPr>
            <a:xfrm>
              <a:off x="21398716" y="11143941"/>
              <a:ext cx="4576845" cy="886872"/>
            </a:xfrm>
            <a:prstGeom prst="rect">
              <a:avLst/>
            </a:prstGeom>
            <a:noFill/>
          </p:spPr>
          <p:txBody>
            <a:bodyPr wrap="square" rtlCol="0">
              <a:spAutoFit/>
            </a:bodyPr>
            <a:lstStyle/>
            <a:p>
              <a:r>
                <a:rPr lang="en-GB" sz="3200" dirty="0">
                  <a:solidFill>
                    <a:schemeClr val="tx1">
                      <a:lumMod val="75000"/>
                      <a:lumOff val="25000"/>
                    </a:schemeClr>
                  </a:solidFill>
                  <a:latin typeface="Rubik" pitchFamily="2" charset="-79"/>
                </a:rPr>
                <a:t>Incorrect  😵‍💫</a:t>
              </a:r>
            </a:p>
          </p:txBody>
        </p:sp>
      </p:grpSp>
      <p:cxnSp>
        <p:nvCxnSpPr>
          <p:cNvPr id="38" name="Straight Arrow Connector 37">
            <a:extLst>
              <a:ext uri="{FF2B5EF4-FFF2-40B4-BE49-F238E27FC236}">
                <a16:creationId xmlns:a16="http://schemas.microsoft.com/office/drawing/2014/main" id="{947EC52B-4CDD-4E0C-BD6F-82317AD11237}"/>
              </a:ext>
            </a:extLst>
          </p:cNvPr>
          <p:cNvCxnSpPr>
            <a:cxnSpLocks/>
          </p:cNvCxnSpPr>
          <p:nvPr/>
        </p:nvCxnSpPr>
        <p:spPr>
          <a:xfrm>
            <a:off x="2110581" y="9919347"/>
            <a:ext cx="8640763" cy="0"/>
          </a:xfrm>
          <a:prstGeom prst="straightConnector1">
            <a:avLst/>
          </a:prstGeom>
          <a:ln w="25400" cap="rnd">
            <a:solidFill>
              <a:schemeClr val="accent2"/>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86FD186-BA8B-45B5-BD6E-4D71D9445B65}"/>
              </a:ext>
            </a:extLst>
          </p:cNvPr>
          <p:cNvCxnSpPr>
            <a:cxnSpLocks/>
          </p:cNvCxnSpPr>
          <p:nvPr/>
        </p:nvCxnSpPr>
        <p:spPr>
          <a:xfrm>
            <a:off x="2110581" y="10334771"/>
            <a:ext cx="8640763" cy="0"/>
          </a:xfrm>
          <a:prstGeom prst="line">
            <a:avLst/>
          </a:prstGeom>
          <a:ln w="25400" cap="rnd">
            <a:solidFill>
              <a:schemeClr val="accent3"/>
            </a:solidFill>
            <a:prstDash val="sysDot"/>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A122DE-FD0E-45E4-A511-108FA1E341C7}"/>
              </a:ext>
            </a:extLst>
          </p:cNvPr>
          <p:cNvCxnSpPr>
            <a:cxnSpLocks/>
          </p:cNvCxnSpPr>
          <p:nvPr/>
        </p:nvCxnSpPr>
        <p:spPr>
          <a:xfrm>
            <a:off x="2110581" y="10750195"/>
            <a:ext cx="8640763" cy="0"/>
          </a:xfrm>
          <a:prstGeom prst="line">
            <a:avLst/>
          </a:prstGeom>
          <a:ln w="25400" cap="rnd">
            <a:solidFill>
              <a:schemeClr val="accent5"/>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6232EE4-77D7-D380-FC5C-F9511FDDDA82}"/>
              </a:ext>
            </a:extLst>
          </p:cNvPr>
          <p:cNvSpPr txBox="1"/>
          <p:nvPr/>
        </p:nvSpPr>
        <p:spPr>
          <a:xfrm>
            <a:off x="13642148" y="3269158"/>
            <a:ext cx="7200899" cy="2578398"/>
          </a:xfrm>
          <a:prstGeom prst="rect">
            <a:avLst/>
          </a:prstGeom>
          <a:noFill/>
        </p:spPr>
        <p:txBody>
          <a:bodyPr wrap="square" rtlCol="0">
            <a:spAutoFit/>
          </a:bodyPr>
          <a:lstStyle/>
          <a:p>
            <a:pPr>
              <a:lnSpc>
                <a:spcPct val="150000"/>
              </a:lnSpc>
              <a:buClr>
                <a:schemeClr val="tx2"/>
              </a:buClr>
            </a:pPr>
            <a:r>
              <a:rPr lang="en-GB" sz="3200" b="1" dirty="0">
                <a:solidFill>
                  <a:schemeClr val="tx1">
                    <a:lumMod val="75000"/>
                    <a:lumOff val="25000"/>
                  </a:schemeClr>
                </a:solidFill>
                <a:latin typeface="Rubik SemiBold" pitchFamily="2" charset="-79"/>
                <a:cs typeface="Rubik SemiBold" pitchFamily="2" charset="-79"/>
              </a:rPr>
              <a:t>Shapes:</a:t>
            </a:r>
            <a:r>
              <a:rPr lang="en-GB" sz="3200" dirty="0">
                <a:solidFill>
                  <a:schemeClr val="tx1">
                    <a:lumMod val="75000"/>
                    <a:lumOff val="25000"/>
                  </a:schemeClr>
                </a:solidFill>
              </a:rPr>
              <a:t> </a:t>
            </a:r>
          </a:p>
          <a:p>
            <a:pPr>
              <a:lnSpc>
                <a:spcPct val="150000"/>
              </a:lnSpc>
              <a:buClr>
                <a:schemeClr val="tx2"/>
              </a:buClr>
            </a:pPr>
            <a:r>
              <a:rPr lang="en-GB" sz="2400" dirty="0">
                <a:solidFill>
                  <a:schemeClr val="tx1">
                    <a:lumMod val="75000"/>
                    <a:lumOff val="25000"/>
                  </a:schemeClr>
                </a:solidFill>
              </a:rPr>
              <a:t>Try to use shapes without outlines, drop/inner shadows or gradient colours.</a:t>
            </a:r>
          </a:p>
          <a:p>
            <a:pPr>
              <a:lnSpc>
                <a:spcPct val="150000"/>
              </a:lnSpc>
              <a:buClr>
                <a:schemeClr val="tx2"/>
              </a:buClr>
            </a:pPr>
            <a:r>
              <a:rPr lang="en-GB" sz="3200" dirty="0">
                <a:solidFill>
                  <a:schemeClr val="tx1">
                    <a:lumMod val="75000"/>
                    <a:lumOff val="25000"/>
                  </a:schemeClr>
                </a:solidFill>
              </a:rPr>
              <a:t> </a:t>
            </a:r>
          </a:p>
        </p:txBody>
      </p:sp>
      <p:cxnSp>
        <p:nvCxnSpPr>
          <p:cNvPr id="125" name="Straight Connector 124">
            <a:extLst>
              <a:ext uri="{FF2B5EF4-FFF2-40B4-BE49-F238E27FC236}">
                <a16:creationId xmlns:a16="http://schemas.microsoft.com/office/drawing/2014/main" id="{AFE04329-3A17-C3DC-B398-49CF01E88AFD}"/>
              </a:ext>
            </a:extLst>
          </p:cNvPr>
          <p:cNvCxnSpPr>
            <a:cxnSpLocks/>
          </p:cNvCxnSpPr>
          <p:nvPr/>
        </p:nvCxnSpPr>
        <p:spPr>
          <a:xfrm>
            <a:off x="2109788" y="8257651"/>
            <a:ext cx="86503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654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2D27-BEDC-45B3-AA2E-8E0C08FB62F1}"/>
              </a:ext>
            </a:extLst>
          </p:cNvPr>
          <p:cNvSpPr>
            <a:spLocks noGrp="1"/>
          </p:cNvSpPr>
          <p:nvPr>
            <p:ph type="title"/>
          </p:nvPr>
        </p:nvSpPr>
        <p:spPr/>
        <p:txBody>
          <a:bodyPr/>
          <a:lstStyle/>
          <a:p>
            <a:r>
              <a:rPr lang="en-US" dirty="0"/>
              <a:t>Frequently used slides explained</a:t>
            </a:r>
            <a:endParaRPr lang="en-GB" dirty="0"/>
          </a:p>
        </p:txBody>
      </p:sp>
      <p:sp>
        <p:nvSpPr>
          <p:cNvPr id="4" name="Footer Placeholder 3">
            <a:extLst>
              <a:ext uri="{FF2B5EF4-FFF2-40B4-BE49-F238E27FC236}">
                <a16:creationId xmlns:a16="http://schemas.microsoft.com/office/drawing/2014/main" id="{C44A94A9-615A-48B3-B31A-5E8ECC3903D8}"/>
              </a:ext>
            </a:extLst>
          </p:cNvPr>
          <p:cNvSpPr>
            <a:spLocks noGrp="1"/>
          </p:cNvSpPr>
          <p:nvPr>
            <p:ph type="ftr" sz="quarter" idx="11"/>
          </p:nvPr>
        </p:nvSpPr>
        <p:spPr/>
        <p:txBody>
          <a:bodyPr/>
          <a:lstStyle/>
          <a:p>
            <a:endParaRPr lang="en-GB" dirty="0"/>
          </a:p>
        </p:txBody>
      </p:sp>
      <p:sp>
        <p:nvSpPr>
          <p:cNvPr id="3" name="Content Placeholder 2">
            <a:extLst>
              <a:ext uri="{FF2B5EF4-FFF2-40B4-BE49-F238E27FC236}">
                <a16:creationId xmlns:a16="http://schemas.microsoft.com/office/drawing/2014/main" id="{CB817CC1-66B9-45AF-A419-A04FC66BB58B}"/>
              </a:ext>
            </a:extLst>
          </p:cNvPr>
          <p:cNvSpPr>
            <a:spLocks noGrp="1"/>
          </p:cNvSpPr>
          <p:nvPr>
            <p:ph idx="13"/>
          </p:nvPr>
        </p:nvSpPr>
        <p:spPr/>
        <p:txBody>
          <a:bodyPr anchor="ctr"/>
          <a:lstStyle/>
          <a:p>
            <a:pPr>
              <a:spcBef>
                <a:spcPts val="0"/>
              </a:spcBef>
            </a:pPr>
            <a:r>
              <a:rPr lang="en-US" dirty="0"/>
              <a:t>To re-use this slides please copy and paste the whole slide into your decks and </a:t>
            </a:r>
            <a:r>
              <a:rPr lang="en-US" b="1" dirty="0">
                <a:latin typeface="Rubik SemiBold" pitchFamily="2" charset="-79"/>
                <a:cs typeface="Rubik SemiBold" pitchFamily="2" charset="-79"/>
              </a:rPr>
              <a:t>never delete out these from the toolkit.</a:t>
            </a:r>
          </a:p>
          <a:p>
            <a:pPr>
              <a:spcBef>
                <a:spcPts val="0"/>
              </a:spcBef>
            </a:pPr>
            <a:endParaRPr lang="en-US" b="1" dirty="0">
              <a:latin typeface="Rubik SemiBold" pitchFamily="2" charset="-79"/>
              <a:cs typeface="Rubik SemiBold" pitchFamily="2" charset="-79"/>
            </a:endParaRPr>
          </a:p>
          <a:p>
            <a:pPr>
              <a:spcBef>
                <a:spcPts val="0"/>
              </a:spcBef>
            </a:pPr>
            <a:r>
              <a:rPr lang="en-US" b="1" dirty="0">
                <a:latin typeface="Rubik SemiBold" pitchFamily="2" charset="-79"/>
                <a:cs typeface="Rubik SemiBold" pitchFamily="2" charset="-79"/>
              </a:rPr>
              <a:t>Do not make any changes to any of these slides </a:t>
            </a:r>
            <a:r>
              <a:rPr lang="en-US" dirty="0"/>
              <a:t>in the toolkit, instead we recommend that you </a:t>
            </a:r>
            <a:r>
              <a:rPr lang="en-US" b="1" dirty="0">
                <a:latin typeface="Rubik SemiBold" pitchFamily="2" charset="-79"/>
                <a:cs typeface="Rubik SemiBold" pitchFamily="2" charset="-79"/>
              </a:rPr>
              <a:t>copy</a:t>
            </a:r>
            <a:r>
              <a:rPr lang="en-US" dirty="0"/>
              <a:t> and </a:t>
            </a:r>
            <a:r>
              <a:rPr lang="en-US" b="1" dirty="0">
                <a:latin typeface="Rubik SemiBold" pitchFamily="2" charset="-79"/>
                <a:cs typeface="Rubik SemiBold" pitchFamily="2" charset="-79"/>
              </a:rPr>
              <a:t>paste</a:t>
            </a:r>
            <a:r>
              <a:rPr lang="en-US" dirty="0"/>
              <a:t> your desired slide into an existing deck or a new deck and </a:t>
            </a:r>
            <a:r>
              <a:rPr lang="en-US" b="1" dirty="0">
                <a:latin typeface="Rubik SemiBold" pitchFamily="2" charset="-79"/>
                <a:cs typeface="Rubik SemiBold" pitchFamily="2" charset="-79"/>
              </a:rPr>
              <a:t>then apply your changes</a:t>
            </a:r>
            <a:r>
              <a:rPr lang="en-US" dirty="0"/>
              <a:t>. This way, your toolkit will stay consistent, and the changes won’t effect the overall/original designed version.</a:t>
            </a:r>
            <a:endParaRPr lang="en-GB" dirty="0"/>
          </a:p>
        </p:txBody>
      </p:sp>
    </p:spTree>
    <p:extLst>
      <p:ext uri="{BB962C8B-B14F-4D97-AF65-F5344CB8AC3E}">
        <p14:creationId xmlns:p14="http://schemas.microsoft.com/office/powerpoint/2010/main" val="2873053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E8209-B9DC-8437-2335-73C59D2A0525}"/>
              </a:ext>
            </a:extLst>
          </p:cNvPr>
          <p:cNvSpPr>
            <a:spLocks noGrp="1"/>
          </p:cNvSpPr>
          <p:nvPr>
            <p:ph type="title"/>
          </p:nvPr>
        </p:nvSpPr>
        <p:spPr/>
        <p:txBody>
          <a:bodyPr/>
          <a:lstStyle/>
          <a:p>
            <a:r>
              <a:rPr lang="en-DK" dirty="0"/>
              <a:t>Presentation title</a:t>
            </a:r>
          </a:p>
        </p:txBody>
      </p:sp>
      <p:sp>
        <p:nvSpPr>
          <p:cNvPr id="5" name="Text Placeholder 4">
            <a:extLst>
              <a:ext uri="{FF2B5EF4-FFF2-40B4-BE49-F238E27FC236}">
                <a16:creationId xmlns:a16="http://schemas.microsoft.com/office/drawing/2014/main" id="{D0712796-02A2-5894-452E-11F064C962A5}"/>
              </a:ext>
            </a:extLst>
          </p:cNvPr>
          <p:cNvSpPr>
            <a:spLocks noGrp="1"/>
          </p:cNvSpPr>
          <p:nvPr>
            <p:ph type="body" sz="quarter" idx="13"/>
          </p:nvPr>
        </p:nvSpPr>
        <p:spPr/>
        <p:txBody>
          <a:bodyPr/>
          <a:lstStyle/>
          <a:p>
            <a:r>
              <a:rPr lang="en-DK" dirty="0"/>
              <a:t>Name | Role</a:t>
            </a:r>
          </a:p>
        </p:txBody>
      </p:sp>
      <p:sp>
        <p:nvSpPr>
          <p:cNvPr id="2" name="Footer Placeholder 1">
            <a:extLst>
              <a:ext uri="{FF2B5EF4-FFF2-40B4-BE49-F238E27FC236}">
                <a16:creationId xmlns:a16="http://schemas.microsoft.com/office/drawing/2014/main" id="{8FDDBB96-2DB3-4910-A500-00BE3A6FCF5F}"/>
              </a:ext>
            </a:extLst>
          </p:cNvPr>
          <p:cNvSpPr>
            <a:spLocks noGrp="1"/>
          </p:cNvSpPr>
          <p:nvPr>
            <p:ph type="ftr" sz="quarter" idx="11"/>
          </p:nvPr>
        </p:nvSpPr>
        <p:spPr/>
        <p:txBody>
          <a:bodyPr/>
          <a:lstStyle/>
          <a:p>
            <a:endParaRPr lang="en-GB"/>
          </a:p>
        </p:txBody>
      </p:sp>
    </p:spTree>
    <p:custDataLst>
      <p:tags r:id="rId1"/>
    </p:custDataLst>
    <p:extLst>
      <p:ext uri="{BB962C8B-B14F-4D97-AF65-F5344CB8AC3E}">
        <p14:creationId xmlns:p14="http://schemas.microsoft.com/office/powerpoint/2010/main" val="4071623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vf" id="{B45ABB51-FD5A-5C4C-99DF-322F33910BAF}" vid="{72BDA7C6-E8C2-2947-9F3E-FD82AA9EC6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AAF0656-BE82-4570-850D-C2E5ECD08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14533</TotalTime>
  <Words>4236</Words>
  <Application>Microsoft Macintosh PowerPoint</Application>
  <PresentationFormat>Custom</PresentationFormat>
  <Paragraphs>522</Paragraphs>
  <Slides>40</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Rubik Medium</vt:lpstr>
      <vt:lpstr>Arial</vt:lpstr>
      <vt:lpstr>Bitter SemiBold</vt:lpstr>
      <vt:lpstr>Times New Roman</vt:lpstr>
      <vt:lpstr>Rubik SemiBold</vt:lpstr>
      <vt:lpstr>Bitter</vt:lpstr>
      <vt:lpstr>Rubik</vt:lpstr>
      <vt:lpstr>Calibri</vt:lpstr>
      <vt:lpstr>Office Theme</vt:lpstr>
      <vt:lpstr>Instructions Please read the instruction given in this section</vt:lpstr>
      <vt:lpstr>Guides The grid is there to help with the placement of content and images</vt:lpstr>
      <vt:lpstr>Slide Master Use set layouts in the slide master </vt:lpstr>
      <vt:lpstr>Colours The purpose is to give GBIF an unmistakable identity</vt:lpstr>
      <vt:lpstr>Headline font: Bitter semibold, 48pt</vt:lpstr>
      <vt:lpstr>Bullet points explained</vt:lpstr>
      <vt:lpstr>Lines &amp; shapes Use these default shapes and lines throughout the document</vt:lpstr>
      <vt:lpstr>Frequently used slides explained</vt:lpstr>
      <vt:lpstr>Presentation title</vt:lpstr>
      <vt:lpstr>PowerPoint Presentation</vt:lpstr>
      <vt:lpstr>Basic layout example  </vt:lpstr>
      <vt:lpstr>By the numbers | 30 April 2023</vt:lpstr>
      <vt:lpstr>PowerPoint Presentation</vt:lpstr>
      <vt:lpstr>Data richness levels supported by GBIF</vt:lpstr>
      <vt:lpstr>Bid Programme Timeline</vt:lpstr>
      <vt:lpstr>CURRENT: Parallel Indexing</vt:lpstr>
      <vt:lpstr>FUTURE? Unified Indexing</vt:lpstr>
      <vt:lpstr>PowerPoint Presentation</vt:lpstr>
      <vt:lpstr>PowerPoint Presentation</vt:lpstr>
      <vt:lpstr>PowerPoint Presentation</vt:lpstr>
      <vt:lpstr>GBIF priority topics </vt:lpstr>
      <vt:lpstr>PowerPoint Presentation</vt:lpstr>
      <vt:lpstr>Title of the presentation</vt:lpstr>
      <vt:lpstr>Presentation title</vt:lpstr>
      <vt:lpstr>Table design – light recommended </vt:lpstr>
      <vt:lpstr>Peer-reviewed publications using GBIF-mediated data</vt:lpstr>
      <vt:lpstr>Colour combinations and layout option for live charts</vt:lpstr>
      <vt:lpstr>Colour combinations for live charts</vt:lpstr>
      <vt:lpstr>Editable world map</vt:lpstr>
      <vt:lpstr>Regional focus</vt:lpstr>
      <vt:lpstr>Editing the map per country</vt:lpstr>
      <vt:lpstr>GBIF regions</vt:lpstr>
      <vt:lpstr>Quote boxes</vt:lpstr>
      <vt:lpstr>Quote &amp; callout boxes</vt:lpstr>
      <vt:lpstr>Iceberg Diagram</vt:lpstr>
      <vt:lpstr>timeline</vt:lpstr>
      <vt:lpstr>Client logo slide</vt:lpstr>
      <vt:lpstr>Profile slide</vt:lpstr>
      <vt:lpstr>Profile slide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THE NUMBERS | 1  June  2019</dc:title>
  <dc:creator>Mahdis Nikou</dc:creator>
  <cp:lastModifiedBy>Javier Gamboa Martinez</cp:lastModifiedBy>
  <cp:revision>119</cp:revision>
  <dcterms:created xsi:type="dcterms:W3CDTF">2020-01-16T14:14:00Z</dcterms:created>
  <dcterms:modified xsi:type="dcterms:W3CDTF">2023-04-28T12:42:27Z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